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Lst>
  <p:sldSz cy="8229600" cx="14630400"/>
  <p:notesSz cx="8229600" cy="14630400"/>
  <p:embeddedFontLst>
    <p:embeddedFont>
      <p:font typeface="Arimo"/>
      <p:regular r:id="rId15"/>
      <p:bold r:id="rId16"/>
      <p:italic r:id="rId17"/>
      <p:boldItalic r:id="rId18"/>
    </p:embeddedFont>
    <p:embeddedFont>
      <p:font typeface="Outfit"/>
      <p:regular r:id="rId19"/>
      <p:bold r:id="rId2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Outfit-bold.fntdata"/><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5" Type="http://schemas.openxmlformats.org/officeDocument/2006/relationships/font" Target="fonts/Arimo-regular.fntdata"/><Relationship Id="rId14" Type="http://schemas.openxmlformats.org/officeDocument/2006/relationships/slide" Target="slides/slide10.xml"/><Relationship Id="rId17" Type="http://schemas.openxmlformats.org/officeDocument/2006/relationships/font" Target="fonts/Arimo-italic.fntdata"/><Relationship Id="rId16" Type="http://schemas.openxmlformats.org/officeDocument/2006/relationships/font" Target="fonts/Arimo-bold.fntdata"/><Relationship Id="rId5" Type="http://schemas.openxmlformats.org/officeDocument/2006/relationships/slide" Target="slides/slide1.xml"/><Relationship Id="rId19" Type="http://schemas.openxmlformats.org/officeDocument/2006/relationships/font" Target="fonts/Outfit-regular.fntdata"/><Relationship Id="rId6" Type="http://schemas.openxmlformats.org/officeDocument/2006/relationships/slide" Target="slides/slide2.xml"/><Relationship Id="rId18" Type="http://schemas.openxmlformats.org/officeDocument/2006/relationships/font" Target="fonts/Arimo-boldItalic.fntdata"/><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t>‹#›</a:t>
            </a:fld>
            <a:endParaRPr b="0" i="0" sz="1200" u="none" cap="none" strike="noStrik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 name="Shape 41"/>
        <p:cNvGrpSpPr/>
        <p:nvPr/>
      </p:nvGrpSpPr>
      <p:grpSpPr>
        <a:xfrm>
          <a:off x="0" y="0"/>
          <a:ext cx="0" cy="0"/>
          <a:chOff x="0" y="0"/>
          <a:chExt cx="0" cy="0"/>
        </a:xfrm>
      </p:grpSpPr>
      <p:sp>
        <p:nvSpPr>
          <p:cNvPr id="42" name="Google Shape;42;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 name="Google Shape;43;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 name="Google Shape;44;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6" name="Google Shape;236;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7" name="Google Shape;237;p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8" name="Google Shape;58;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 name="Google Shape;59;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1" name="Google Shape;71;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2" name="Google Shape;72;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3" name="Google Shape;143;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4" name="Google Shape;144;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7" name="Google Shape;157;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8" name="Google Shape;158;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1" name="Google Shape;171;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2" name="Google Shape;172;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5" name="Google Shape;185;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6" name="Google Shape;186;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9" name="Google Shape;199;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0" name="Google Shape;200;p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9" name="Google Shape;209;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0" name="Google Shape;210;p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 master">
  <p:cSld name="Slide 1 master">
    <p:bg>
      <p:bgPr>
        <a:solidFill>
          <a:srgbClr val="000000"/>
        </a:solidFill>
      </p:bgPr>
    </p:bg>
    <p:spTree>
      <p:nvGrpSpPr>
        <p:cNvPr id="10" name="Shape 10"/>
        <p:cNvGrpSpPr/>
        <p:nvPr/>
      </p:nvGrpSpPr>
      <p:grpSpPr>
        <a:xfrm>
          <a:off x="0" y="0"/>
          <a:ext cx="0" cy="0"/>
          <a:chOff x="0" y="0"/>
          <a:chExt cx="0" cy="0"/>
        </a:xfrm>
      </p:grpSpPr>
      <p:pic>
        <p:nvPicPr>
          <p:cNvPr descr="preencoded.png" id="11" name="Google Shape;11;p2"/>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12" name="Google Shape;12;p2"/>
          <p:cNvSpPr/>
          <p:nvPr/>
        </p:nvSpPr>
        <p:spPr>
          <a:xfrm>
            <a:off x="0" y="0"/>
            <a:ext cx="14630400" cy="8229600"/>
          </a:xfrm>
          <a:prstGeom prst="rect">
            <a:avLst/>
          </a:prstGeom>
          <a:solidFill>
            <a:srgbClr val="FAFAFA">
              <a:alpha val="7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0 master">
  <p:cSld name="Slide 10 master">
    <p:bg>
      <p:bgPr>
        <a:solidFill>
          <a:srgbClr val="000000"/>
        </a:solidFill>
      </p:bgPr>
    </p:bg>
    <p:spTree>
      <p:nvGrpSpPr>
        <p:cNvPr id="37" name="Shape 37"/>
        <p:cNvGrpSpPr/>
        <p:nvPr/>
      </p:nvGrpSpPr>
      <p:grpSpPr>
        <a:xfrm>
          <a:off x="0" y="0"/>
          <a:ext cx="0" cy="0"/>
          <a:chOff x="0" y="0"/>
          <a:chExt cx="0" cy="0"/>
        </a:xfrm>
      </p:grpSpPr>
      <p:pic>
        <p:nvPicPr>
          <p:cNvPr descr="preencoded.png" id="38" name="Google Shape;38;p11"/>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39" name="Google Shape;39;p11"/>
          <p:cNvSpPr/>
          <p:nvPr/>
        </p:nvSpPr>
        <p:spPr>
          <a:xfrm>
            <a:off x="0" y="0"/>
            <a:ext cx="14630400" cy="8229600"/>
          </a:xfrm>
          <a:prstGeom prst="rect">
            <a:avLst/>
          </a:prstGeom>
          <a:solidFill>
            <a:srgbClr val="FAFAFA">
              <a:alpha val="7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p:cSld name="DEFAULT">
    <p:bg>
      <p:bgPr>
        <a:solidFill>
          <a:schemeClr val="lt1"/>
        </a:solidFill>
      </p:bgPr>
    </p:bg>
    <p:spTree>
      <p:nvGrpSpPr>
        <p:cNvPr id="40" name="Shape 40"/>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2 master">
  <p:cSld name="Slide 2 master">
    <p:bg>
      <p:bgPr>
        <a:solidFill>
          <a:srgbClr val="000000"/>
        </a:solidFill>
      </p:bgPr>
    </p:bg>
    <p:spTree>
      <p:nvGrpSpPr>
        <p:cNvPr id="13" name="Shape 13"/>
        <p:cNvGrpSpPr/>
        <p:nvPr/>
      </p:nvGrpSpPr>
      <p:grpSpPr>
        <a:xfrm>
          <a:off x="0" y="0"/>
          <a:ext cx="0" cy="0"/>
          <a:chOff x="0" y="0"/>
          <a:chExt cx="0" cy="0"/>
        </a:xfrm>
      </p:grpSpPr>
      <p:pic>
        <p:nvPicPr>
          <p:cNvPr descr="preencoded.png" id="14" name="Google Shape;14;p3"/>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15" name="Google Shape;15;p3"/>
          <p:cNvSpPr/>
          <p:nvPr/>
        </p:nvSpPr>
        <p:spPr>
          <a:xfrm>
            <a:off x="0" y="0"/>
            <a:ext cx="14630400" cy="8229600"/>
          </a:xfrm>
          <a:prstGeom prst="rect">
            <a:avLst/>
          </a:prstGeom>
          <a:solidFill>
            <a:srgbClr val="FAFAFA">
              <a:alpha val="7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3 master">
  <p:cSld name="Slide 3 master">
    <p:bg>
      <p:bgPr>
        <a:solidFill>
          <a:srgbClr val="000000"/>
        </a:solidFill>
      </p:bgPr>
    </p:bg>
    <p:spTree>
      <p:nvGrpSpPr>
        <p:cNvPr id="16" name="Shape 16"/>
        <p:cNvGrpSpPr/>
        <p:nvPr/>
      </p:nvGrpSpPr>
      <p:grpSpPr>
        <a:xfrm>
          <a:off x="0" y="0"/>
          <a:ext cx="0" cy="0"/>
          <a:chOff x="0" y="0"/>
          <a:chExt cx="0" cy="0"/>
        </a:xfrm>
      </p:grpSpPr>
      <p:pic>
        <p:nvPicPr>
          <p:cNvPr descr="preencoded.png" id="17" name="Google Shape;17;p4"/>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18" name="Google Shape;18;p4"/>
          <p:cNvSpPr/>
          <p:nvPr/>
        </p:nvSpPr>
        <p:spPr>
          <a:xfrm>
            <a:off x="0" y="0"/>
            <a:ext cx="14630400" cy="8229600"/>
          </a:xfrm>
          <a:prstGeom prst="rect">
            <a:avLst/>
          </a:prstGeom>
          <a:solidFill>
            <a:srgbClr val="FAFAFA">
              <a:alpha val="7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4 master">
  <p:cSld name="Slide 4 master">
    <p:bg>
      <p:bgPr>
        <a:solidFill>
          <a:srgbClr val="000000"/>
        </a:solidFill>
      </p:bgPr>
    </p:bg>
    <p:spTree>
      <p:nvGrpSpPr>
        <p:cNvPr id="19" name="Shape 19"/>
        <p:cNvGrpSpPr/>
        <p:nvPr/>
      </p:nvGrpSpPr>
      <p:grpSpPr>
        <a:xfrm>
          <a:off x="0" y="0"/>
          <a:ext cx="0" cy="0"/>
          <a:chOff x="0" y="0"/>
          <a:chExt cx="0" cy="0"/>
        </a:xfrm>
      </p:grpSpPr>
      <p:pic>
        <p:nvPicPr>
          <p:cNvPr descr="preencoded.png" id="20" name="Google Shape;20;p5"/>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21" name="Google Shape;21;p5"/>
          <p:cNvSpPr/>
          <p:nvPr/>
        </p:nvSpPr>
        <p:spPr>
          <a:xfrm>
            <a:off x="0" y="0"/>
            <a:ext cx="14630400" cy="8229600"/>
          </a:xfrm>
          <a:prstGeom prst="rect">
            <a:avLst/>
          </a:prstGeom>
          <a:solidFill>
            <a:srgbClr val="FAFAFA">
              <a:alpha val="7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5 master">
  <p:cSld name="Slide 5 master">
    <p:bg>
      <p:bgPr>
        <a:solidFill>
          <a:srgbClr val="000000"/>
        </a:solidFill>
      </p:bgPr>
    </p:bg>
    <p:spTree>
      <p:nvGrpSpPr>
        <p:cNvPr id="22" name="Shape 22"/>
        <p:cNvGrpSpPr/>
        <p:nvPr/>
      </p:nvGrpSpPr>
      <p:grpSpPr>
        <a:xfrm>
          <a:off x="0" y="0"/>
          <a:ext cx="0" cy="0"/>
          <a:chOff x="0" y="0"/>
          <a:chExt cx="0" cy="0"/>
        </a:xfrm>
      </p:grpSpPr>
      <p:pic>
        <p:nvPicPr>
          <p:cNvPr descr="preencoded.png" id="23" name="Google Shape;23;p6"/>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24" name="Google Shape;24;p6"/>
          <p:cNvSpPr/>
          <p:nvPr/>
        </p:nvSpPr>
        <p:spPr>
          <a:xfrm>
            <a:off x="0" y="0"/>
            <a:ext cx="14630400" cy="8229600"/>
          </a:xfrm>
          <a:prstGeom prst="rect">
            <a:avLst/>
          </a:prstGeom>
          <a:solidFill>
            <a:srgbClr val="FAFAFA">
              <a:alpha val="7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6 master">
  <p:cSld name="Slide 6 master">
    <p:bg>
      <p:bgPr>
        <a:solidFill>
          <a:srgbClr val="000000"/>
        </a:solidFill>
      </p:bgPr>
    </p:bg>
    <p:spTree>
      <p:nvGrpSpPr>
        <p:cNvPr id="25" name="Shape 25"/>
        <p:cNvGrpSpPr/>
        <p:nvPr/>
      </p:nvGrpSpPr>
      <p:grpSpPr>
        <a:xfrm>
          <a:off x="0" y="0"/>
          <a:ext cx="0" cy="0"/>
          <a:chOff x="0" y="0"/>
          <a:chExt cx="0" cy="0"/>
        </a:xfrm>
      </p:grpSpPr>
      <p:pic>
        <p:nvPicPr>
          <p:cNvPr descr="preencoded.png" id="26" name="Google Shape;26;p7"/>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27" name="Google Shape;27;p7"/>
          <p:cNvSpPr/>
          <p:nvPr/>
        </p:nvSpPr>
        <p:spPr>
          <a:xfrm>
            <a:off x="0" y="0"/>
            <a:ext cx="14630400" cy="8229600"/>
          </a:xfrm>
          <a:prstGeom prst="rect">
            <a:avLst/>
          </a:prstGeom>
          <a:solidFill>
            <a:srgbClr val="FAFAFA">
              <a:alpha val="7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7 master">
  <p:cSld name="Slide 7 master">
    <p:bg>
      <p:bgPr>
        <a:solidFill>
          <a:srgbClr val="000000"/>
        </a:solidFill>
      </p:bgPr>
    </p:bg>
    <p:spTree>
      <p:nvGrpSpPr>
        <p:cNvPr id="28" name="Shape 28"/>
        <p:cNvGrpSpPr/>
        <p:nvPr/>
      </p:nvGrpSpPr>
      <p:grpSpPr>
        <a:xfrm>
          <a:off x="0" y="0"/>
          <a:ext cx="0" cy="0"/>
          <a:chOff x="0" y="0"/>
          <a:chExt cx="0" cy="0"/>
        </a:xfrm>
      </p:grpSpPr>
      <p:pic>
        <p:nvPicPr>
          <p:cNvPr descr="preencoded.png" id="29" name="Google Shape;29;p8"/>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30" name="Google Shape;30;p8"/>
          <p:cNvSpPr/>
          <p:nvPr/>
        </p:nvSpPr>
        <p:spPr>
          <a:xfrm>
            <a:off x="0" y="0"/>
            <a:ext cx="14630400" cy="8229600"/>
          </a:xfrm>
          <a:prstGeom prst="rect">
            <a:avLst/>
          </a:prstGeom>
          <a:solidFill>
            <a:srgbClr val="FAFAFA">
              <a:alpha val="7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8 master">
  <p:cSld name="Slide 8 master">
    <p:bg>
      <p:bgPr>
        <a:solidFill>
          <a:srgbClr val="000000"/>
        </a:solidFill>
      </p:bgPr>
    </p:bg>
    <p:spTree>
      <p:nvGrpSpPr>
        <p:cNvPr id="31" name="Shape 31"/>
        <p:cNvGrpSpPr/>
        <p:nvPr/>
      </p:nvGrpSpPr>
      <p:grpSpPr>
        <a:xfrm>
          <a:off x="0" y="0"/>
          <a:ext cx="0" cy="0"/>
          <a:chOff x="0" y="0"/>
          <a:chExt cx="0" cy="0"/>
        </a:xfrm>
      </p:grpSpPr>
      <p:pic>
        <p:nvPicPr>
          <p:cNvPr descr="preencoded.png" id="32" name="Google Shape;32;p9"/>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33" name="Google Shape;33;p9"/>
          <p:cNvSpPr/>
          <p:nvPr/>
        </p:nvSpPr>
        <p:spPr>
          <a:xfrm>
            <a:off x="0" y="0"/>
            <a:ext cx="14630400" cy="8229600"/>
          </a:xfrm>
          <a:prstGeom prst="rect">
            <a:avLst/>
          </a:prstGeom>
          <a:solidFill>
            <a:srgbClr val="FAFAFA">
              <a:alpha val="7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9 master">
  <p:cSld name="Slide 9 master">
    <p:bg>
      <p:bgPr>
        <a:solidFill>
          <a:srgbClr val="000000"/>
        </a:solidFill>
      </p:bgPr>
    </p:bg>
    <p:spTree>
      <p:nvGrpSpPr>
        <p:cNvPr id="34" name="Shape 34"/>
        <p:cNvGrpSpPr/>
        <p:nvPr/>
      </p:nvGrpSpPr>
      <p:grpSpPr>
        <a:xfrm>
          <a:off x="0" y="0"/>
          <a:ext cx="0" cy="0"/>
          <a:chOff x="0" y="0"/>
          <a:chExt cx="0" cy="0"/>
        </a:xfrm>
      </p:grpSpPr>
      <p:pic>
        <p:nvPicPr>
          <p:cNvPr descr="preencoded.png" id="35" name="Google Shape;35;p10"/>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36" name="Google Shape;36;p10"/>
          <p:cNvSpPr/>
          <p:nvPr/>
        </p:nvSpPr>
        <p:spPr>
          <a:xfrm>
            <a:off x="0" y="0"/>
            <a:ext cx="14630400" cy="8229600"/>
          </a:xfrm>
          <a:prstGeom prst="rect">
            <a:avLst/>
          </a:prstGeom>
          <a:solidFill>
            <a:srgbClr val="FAFAFA">
              <a:alpha val="7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 name="Shape 9"/>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0.xml"/><Relationship Id="rId3" Type="http://schemas.openxmlformats.org/officeDocument/2006/relationships/image" Target="../media/image23.png"/><Relationship Id="rId4" Type="http://schemas.openxmlformats.org/officeDocument/2006/relationships/image" Target="../media/image18.png"/><Relationship Id="rId9" Type="http://schemas.openxmlformats.org/officeDocument/2006/relationships/hyperlink" Target="https://drive.google.com/file/d/12vHkcBOK_MjMlGHgJ7RklWJjOW3X1Ihd/view" TargetMode="External"/><Relationship Id="rId5" Type="http://schemas.openxmlformats.org/officeDocument/2006/relationships/hyperlink" Target="https://github.com/Kundan-CR7/Benford-Buster" TargetMode="External"/><Relationship Id="rId6" Type="http://schemas.openxmlformats.org/officeDocument/2006/relationships/image" Target="../media/image31.png"/><Relationship Id="rId7" Type="http://schemas.openxmlformats.org/officeDocument/2006/relationships/hyperlink" Target="https://colab.research.google.com/drive/1DzQL7kAWkR99hHapwWpKLqYT3ShXDSiQ?usp=sharing" TargetMode="External"/><Relationship Id="rId8"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3.png"/><Relationship Id="rId4" Type="http://schemas.openxmlformats.org/officeDocument/2006/relationships/image" Target="../media/image2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6.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25.png"/><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13.png"/><Relationship Id="rId4" Type="http://schemas.openxmlformats.org/officeDocument/2006/relationships/image" Target="../media/image2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 Id="rId3" Type="http://schemas.openxmlformats.org/officeDocument/2006/relationships/image" Target="../media/image14.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xml"/><Relationship Id="rId3" Type="http://schemas.openxmlformats.org/officeDocument/2006/relationships/image" Target="../media/image24.png"/><Relationship Id="rId4" Type="http://schemas.openxmlformats.org/officeDocument/2006/relationships/image" Target="../media/image22.png"/><Relationship Id="rId5" Type="http://schemas.openxmlformats.org/officeDocument/2006/relationships/image" Target="../media/image28.png"/><Relationship Id="rId6" Type="http://schemas.openxmlformats.org/officeDocument/2006/relationships/image" Target="../media/image19.png"/><Relationship Id="rId7"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 name="Shape 45"/>
        <p:cNvGrpSpPr/>
        <p:nvPr/>
      </p:nvGrpSpPr>
      <p:grpSpPr>
        <a:xfrm>
          <a:off x="0" y="0"/>
          <a:ext cx="0" cy="0"/>
          <a:chOff x="0" y="0"/>
          <a:chExt cx="0" cy="0"/>
        </a:xfrm>
      </p:grpSpPr>
      <p:pic>
        <p:nvPicPr>
          <p:cNvPr descr="preencoded.png" id="46" name="Google Shape;46;p13"/>
          <p:cNvPicPr preferRelativeResize="0"/>
          <p:nvPr/>
        </p:nvPicPr>
        <p:blipFill rotWithShape="1">
          <a:blip r:embed="rId3">
            <a:alphaModFix/>
          </a:blip>
          <a:srcRect b="0" l="0" r="0" t="0"/>
          <a:stretch/>
        </p:blipFill>
        <p:spPr>
          <a:xfrm>
            <a:off x="9144000" y="0"/>
            <a:ext cx="5486400" cy="8229600"/>
          </a:xfrm>
          <a:prstGeom prst="rect">
            <a:avLst/>
          </a:prstGeom>
          <a:noFill/>
          <a:ln>
            <a:noFill/>
          </a:ln>
        </p:spPr>
      </p:pic>
      <p:sp>
        <p:nvSpPr>
          <p:cNvPr id="47" name="Google Shape;47;p13"/>
          <p:cNvSpPr/>
          <p:nvPr/>
        </p:nvSpPr>
        <p:spPr>
          <a:xfrm>
            <a:off x="793790" y="1084421"/>
            <a:ext cx="7556421" cy="1417558"/>
          </a:xfrm>
          <a:prstGeom prst="rect">
            <a:avLst/>
          </a:prstGeom>
          <a:noFill/>
          <a:ln>
            <a:noFill/>
          </a:ln>
        </p:spPr>
        <p:txBody>
          <a:bodyPr anchorCtr="0" anchor="t" bIns="0" lIns="0" spcFirstLastPara="1" rIns="0" wrap="square" tIns="0">
            <a:noAutofit/>
          </a:bodyPr>
          <a:lstStyle/>
          <a:p>
            <a:pPr indent="0" lvl="0" marL="0" marR="0" rtl="0" algn="l">
              <a:lnSpc>
                <a:spcPct val="124719"/>
              </a:lnSpc>
              <a:spcBef>
                <a:spcPts val="0"/>
              </a:spcBef>
              <a:spcAft>
                <a:spcPts val="0"/>
              </a:spcAft>
              <a:buClr>
                <a:srgbClr val="231971"/>
              </a:buClr>
              <a:buSzPts val="4450"/>
              <a:buFont typeface="Outfit"/>
              <a:buNone/>
            </a:pPr>
            <a:r>
              <a:rPr b="1" i="0" lang="en-US" sz="4450" u="none" cap="none" strike="noStrike">
                <a:solidFill>
                  <a:srgbClr val="231971"/>
                </a:solidFill>
                <a:latin typeface="Outfit"/>
                <a:ea typeface="Outfit"/>
                <a:cs typeface="Outfit"/>
                <a:sym typeface="Outfit"/>
              </a:rPr>
              <a:t>Benford's Law Analysis on Star Dataset</a:t>
            </a:r>
            <a:endParaRPr b="0" i="0" sz="4450" u="none" cap="none" strike="noStrike"/>
          </a:p>
        </p:txBody>
      </p:sp>
      <p:sp>
        <p:nvSpPr>
          <p:cNvPr id="48" name="Google Shape;48;p13"/>
          <p:cNvSpPr/>
          <p:nvPr/>
        </p:nvSpPr>
        <p:spPr>
          <a:xfrm>
            <a:off x="793790" y="2842141"/>
            <a:ext cx="3098959" cy="35433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231971"/>
              </a:buClr>
              <a:buSzPts val="2200"/>
              <a:buFont typeface="Outfit"/>
              <a:buNone/>
            </a:pPr>
            <a:r>
              <a:rPr b="1" i="0" lang="en-US" sz="2200" u="sng" cap="none" strike="noStrike">
                <a:solidFill>
                  <a:srgbClr val="231971"/>
                </a:solidFill>
                <a:latin typeface="Outfit"/>
                <a:ea typeface="Outfit"/>
                <a:cs typeface="Outfit"/>
                <a:sym typeface="Outfit"/>
              </a:rPr>
              <a:t>Team - Benford Busters</a:t>
            </a:r>
            <a:endParaRPr b="0" i="0" sz="2200" u="none" cap="none" strike="noStrike"/>
          </a:p>
        </p:txBody>
      </p:sp>
      <p:sp>
        <p:nvSpPr>
          <p:cNvPr id="49" name="Google Shape;49;p13"/>
          <p:cNvSpPr/>
          <p:nvPr/>
        </p:nvSpPr>
        <p:spPr>
          <a:xfrm>
            <a:off x="793790" y="3536633"/>
            <a:ext cx="7556421" cy="725805"/>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2A2742"/>
              </a:buClr>
              <a:buSzPts val="1750"/>
              <a:buFont typeface="Arimo"/>
              <a:buNone/>
            </a:pPr>
            <a:r>
              <a:rPr b="0" i="0" lang="en-US" sz="1750" u="none" cap="none" strike="noStrike">
                <a:solidFill>
                  <a:srgbClr val="2A2742"/>
                </a:solidFill>
                <a:latin typeface="Arimo"/>
                <a:ea typeface="Arimo"/>
                <a:cs typeface="Arimo"/>
                <a:sym typeface="Arimo"/>
              </a:rPr>
              <a:t>Exploring digit distributions across galactic, equatorial, visual magnitude data and more.</a:t>
            </a:r>
            <a:endParaRPr b="0" i="0" sz="1750" u="none" cap="none" strike="noStrike"/>
          </a:p>
        </p:txBody>
      </p:sp>
      <p:sp>
        <p:nvSpPr>
          <p:cNvPr id="50" name="Google Shape;50;p13"/>
          <p:cNvSpPr/>
          <p:nvPr/>
        </p:nvSpPr>
        <p:spPr>
          <a:xfrm>
            <a:off x="793790" y="4602599"/>
            <a:ext cx="2835235" cy="35433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231971"/>
              </a:buClr>
              <a:buSzPts val="2200"/>
              <a:buFont typeface="Outfit"/>
              <a:buNone/>
            </a:pPr>
            <a:r>
              <a:rPr b="1" i="0" lang="en-US" sz="2200" u="none" cap="none" strike="noStrike">
                <a:solidFill>
                  <a:srgbClr val="231971"/>
                </a:solidFill>
                <a:latin typeface="Outfit"/>
                <a:ea typeface="Outfit"/>
                <a:cs typeface="Outfit"/>
                <a:sym typeface="Outfit"/>
              </a:rPr>
              <a:t>Team Members</a:t>
            </a:r>
            <a:endParaRPr b="0" i="0" sz="2200" u="none" cap="none" strike="noStrike"/>
          </a:p>
        </p:txBody>
      </p:sp>
      <p:sp>
        <p:nvSpPr>
          <p:cNvPr id="51" name="Google Shape;51;p13"/>
          <p:cNvSpPr/>
          <p:nvPr/>
        </p:nvSpPr>
        <p:spPr>
          <a:xfrm>
            <a:off x="1133951" y="5376386"/>
            <a:ext cx="7216259" cy="362903"/>
          </a:xfrm>
          <a:prstGeom prst="rect">
            <a:avLst/>
          </a:prstGeom>
          <a:noFill/>
          <a:ln>
            <a:noFill/>
          </a:ln>
        </p:spPr>
        <p:txBody>
          <a:bodyPr anchorCtr="0" anchor="t" bIns="0" lIns="0" spcFirstLastPara="1" rIns="0" wrap="square" tIns="0">
            <a:noAutofit/>
          </a:bodyPr>
          <a:lstStyle/>
          <a:p>
            <a:pPr indent="-342900" lvl="0" marL="342900" marR="0" rtl="0" algn="l">
              <a:lnSpc>
                <a:spcPct val="162857"/>
              </a:lnSpc>
              <a:spcBef>
                <a:spcPts val="0"/>
              </a:spcBef>
              <a:spcAft>
                <a:spcPts val="0"/>
              </a:spcAft>
              <a:buClr>
                <a:srgbClr val="2A2742"/>
              </a:buClr>
              <a:buSzPts val="1750"/>
              <a:buFont typeface="Arimo"/>
              <a:buChar char="•"/>
            </a:pPr>
            <a:r>
              <a:rPr b="0" i="0" lang="en-US" sz="1750" u="none" cap="none" strike="noStrike">
                <a:solidFill>
                  <a:srgbClr val="2A2742"/>
                </a:solidFill>
                <a:latin typeface="Arimo"/>
                <a:ea typeface="Arimo"/>
                <a:cs typeface="Arimo"/>
                <a:sym typeface="Arimo"/>
              </a:rPr>
              <a:t>Kundan Gupta - Data Analyst</a:t>
            </a:r>
            <a:endParaRPr b="0" i="0" sz="1750" u="none" cap="none" strike="noStrike"/>
          </a:p>
        </p:txBody>
      </p:sp>
      <p:sp>
        <p:nvSpPr>
          <p:cNvPr id="52" name="Google Shape;52;p13"/>
          <p:cNvSpPr/>
          <p:nvPr/>
        </p:nvSpPr>
        <p:spPr>
          <a:xfrm>
            <a:off x="1133951" y="5818584"/>
            <a:ext cx="7216259" cy="362903"/>
          </a:xfrm>
          <a:prstGeom prst="rect">
            <a:avLst/>
          </a:prstGeom>
          <a:noFill/>
          <a:ln>
            <a:noFill/>
          </a:ln>
        </p:spPr>
        <p:txBody>
          <a:bodyPr anchorCtr="0" anchor="t" bIns="0" lIns="0" spcFirstLastPara="1" rIns="0" wrap="square" tIns="0">
            <a:noAutofit/>
          </a:bodyPr>
          <a:lstStyle/>
          <a:p>
            <a:pPr indent="-342900" lvl="0" marL="342900" marR="0" rtl="0" algn="l">
              <a:lnSpc>
                <a:spcPct val="162857"/>
              </a:lnSpc>
              <a:spcBef>
                <a:spcPts val="0"/>
              </a:spcBef>
              <a:spcAft>
                <a:spcPts val="0"/>
              </a:spcAft>
              <a:buClr>
                <a:srgbClr val="2A2742"/>
              </a:buClr>
              <a:buSzPts val="1750"/>
              <a:buFont typeface="Arimo"/>
              <a:buChar char="•"/>
            </a:pPr>
            <a:r>
              <a:rPr b="0" i="0" lang="en-US" sz="1750" u="none" cap="none" strike="noStrike">
                <a:solidFill>
                  <a:srgbClr val="2A2742"/>
                </a:solidFill>
                <a:latin typeface="Arimo"/>
                <a:ea typeface="Arimo"/>
                <a:cs typeface="Arimo"/>
                <a:sym typeface="Arimo"/>
              </a:rPr>
              <a:t>Rohan Kumar - Data Analyst</a:t>
            </a:r>
            <a:endParaRPr b="0" i="0" sz="1750" u="none" cap="none" strike="noStrike"/>
          </a:p>
        </p:txBody>
      </p:sp>
      <p:sp>
        <p:nvSpPr>
          <p:cNvPr id="53" name="Google Shape;53;p13"/>
          <p:cNvSpPr/>
          <p:nvPr/>
        </p:nvSpPr>
        <p:spPr>
          <a:xfrm>
            <a:off x="1133951" y="6260783"/>
            <a:ext cx="7216259" cy="362903"/>
          </a:xfrm>
          <a:prstGeom prst="rect">
            <a:avLst/>
          </a:prstGeom>
          <a:noFill/>
          <a:ln>
            <a:noFill/>
          </a:ln>
        </p:spPr>
        <p:txBody>
          <a:bodyPr anchorCtr="0" anchor="t" bIns="0" lIns="0" spcFirstLastPara="1" rIns="0" wrap="square" tIns="0">
            <a:noAutofit/>
          </a:bodyPr>
          <a:lstStyle/>
          <a:p>
            <a:pPr indent="-342900" lvl="0" marL="342900" marR="0" rtl="0" algn="l">
              <a:lnSpc>
                <a:spcPct val="162857"/>
              </a:lnSpc>
              <a:spcBef>
                <a:spcPts val="0"/>
              </a:spcBef>
              <a:spcAft>
                <a:spcPts val="0"/>
              </a:spcAft>
              <a:buClr>
                <a:srgbClr val="2A2742"/>
              </a:buClr>
              <a:buSzPts val="1750"/>
              <a:buFont typeface="Arimo"/>
              <a:buChar char="•"/>
            </a:pPr>
            <a:r>
              <a:rPr b="0" i="0" lang="en-US" sz="1750" u="none" cap="none" strike="noStrike">
                <a:solidFill>
                  <a:srgbClr val="2A2742"/>
                </a:solidFill>
                <a:latin typeface="Arimo"/>
                <a:ea typeface="Arimo"/>
                <a:cs typeface="Arimo"/>
                <a:sym typeface="Arimo"/>
              </a:rPr>
              <a:t>Yashraj Chouhan - Content Generator</a:t>
            </a:r>
            <a:endParaRPr b="0" i="0" sz="1750" u="none" cap="none" strike="noStrike"/>
          </a:p>
        </p:txBody>
      </p:sp>
      <p:sp>
        <p:nvSpPr>
          <p:cNvPr id="54" name="Google Shape;54;p13"/>
          <p:cNvSpPr/>
          <p:nvPr/>
        </p:nvSpPr>
        <p:spPr>
          <a:xfrm>
            <a:off x="1133951" y="6702981"/>
            <a:ext cx="7216259" cy="362903"/>
          </a:xfrm>
          <a:prstGeom prst="rect">
            <a:avLst/>
          </a:prstGeom>
          <a:noFill/>
          <a:ln>
            <a:noFill/>
          </a:ln>
        </p:spPr>
        <p:txBody>
          <a:bodyPr anchorCtr="0" anchor="t" bIns="0" lIns="0" spcFirstLastPara="1" rIns="0" wrap="square" tIns="0">
            <a:noAutofit/>
          </a:bodyPr>
          <a:lstStyle/>
          <a:p>
            <a:pPr indent="-342900" lvl="0" marL="342900" marR="0" rtl="0" algn="l">
              <a:lnSpc>
                <a:spcPct val="162857"/>
              </a:lnSpc>
              <a:spcBef>
                <a:spcPts val="0"/>
              </a:spcBef>
              <a:spcAft>
                <a:spcPts val="0"/>
              </a:spcAft>
              <a:buClr>
                <a:srgbClr val="2A2742"/>
              </a:buClr>
              <a:buSzPts val="1750"/>
              <a:buFont typeface="Arimo"/>
              <a:buChar char="•"/>
            </a:pPr>
            <a:r>
              <a:rPr b="0" i="0" lang="en-US" sz="1750" u="none" cap="none" strike="noStrike">
                <a:solidFill>
                  <a:srgbClr val="2A2742"/>
                </a:solidFill>
                <a:latin typeface="Arimo"/>
                <a:ea typeface="Arimo"/>
                <a:cs typeface="Arimo"/>
                <a:sym typeface="Arimo"/>
              </a:rPr>
              <a:t>Mridul R - Research Coordinator</a:t>
            </a:r>
            <a:endParaRPr b="0" i="0" sz="1750" u="none" cap="none" strike="noStrike"/>
          </a:p>
        </p:txBody>
      </p:sp>
      <p:sp>
        <p:nvSpPr>
          <p:cNvPr id="55" name="Google Shape;55;p13"/>
          <p:cNvSpPr/>
          <p:nvPr/>
        </p:nvSpPr>
        <p:spPr>
          <a:xfrm>
            <a:off x="793790" y="5297091"/>
            <a:ext cx="30480" cy="1848088"/>
          </a:xfrm>
          <a:prstGeom prst="rect">
            <a:avLst/>
          </a:prstGeom>
          <a:solidFill>
            <a:srgbClr val="5E4C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pic>
        <p:nvPicPr>
          <p:cNvPr descr="preencoded.png" id="239" name="Google Shape;239;p22"/>
          <p:cNvPicPr preferRelativeResize="0"/>
          <p:nvPr/>
        </p:nvPicPr>
        <p:blipFill rotWithShape="1">
          <a:blip r:embed="rId3">
            <a:alphaModFix/>
          </a:blip>
          <a:srcRect b="0" l="0" r="0" t="0"/>
          <a:stretch/>
        </p:blipFill>
        <p:spPr>
          <a:xfrm>
            <a:off x="0" y="0"/>
            <a:ext cx="5486400" cy="8229600"/>
          </a:xfrm>
          <a:prstGeom prst="rect">
            <a:avLst/>
          </a:prstGeom>
          <a:noFill/>
          <a:ln>
            <a:noFill/>
          </a:ln>
        </p:spPr>
      </p:pic>
      <p:sp>
        <p:nvSpPr>
          <p:cNvPr id="240" name="Google Shape;240;p22"/>
          <p:cNvSpPr/>
          <p:nvPr/>
        </p:nvSpPr>
        <p:spPr>
          <a:xfrm>
            <a:off x="6280190" y="1317427"/>
            <a:ext cx="6717030" cy="708779"/>
          </a:xfrm>
          <a:prstGeom prst="rect">
            <a:avLst/>
          </a:prstGeom>
          <a:noFill/>
          <a:ln>
            <a:noFill/>
          </a:ln>
        </p:spPr>
        <p:txBody>
          <a:bodyPr anchorCtr="0" anchor="t" bIns="0" lIns="0" spcFirstLastPara="1" rIns="0" wrap="square" tIns="0">
            <a:noAutofit/>
          </a:bodyPr>
          <a:lstStyle/>
          <a:p>
            <a:pPr indent="0" lvl="0" marL="0" marR="0" rtl="0" algn="l">
              <a:lnSpc>
                <a:spcPct val="124719"/>
              </a:lnSpc>
              <a:spcBef>
                <a:spcPts val="0"/>
              </a:spcBef>
              <a:spcAft>
                <a:spcPts val="0"/>
              </a:spcAft>
              <a:buClr>
                <a:srgbClr val="231971"/>
              </a:buClr>
              <a:buSzPts val="4450"/>
              <a:buFont typeface="Outfit"/>
              <a:buNone/>
            </a:pPr>
            <a:r>
              <a:rPr b="1" i="0" lang="en-US" sz="4450" u="none" cap="none" strike="noStrike">
                <a:solidFill>
                  <a:srgbClr val="231971"/>
                </a:solidFill>
                <a:latin typeface="Outfit"/>
                <a:ea typeface="Outfit"/>
                <a:cs typeface="Outfit"/>
                <a:sym typeface="Outfit"/>
              </a:rPr>
              <a:t>Project Links &amp; Thank You</a:t>
            </a:r>
            <a:endParaRPr b="0" i="0" sz="4450" u="none" cap="none" strike="noStrike"/>
          </a:p>
        </p:txBody>
      </p:sp>
      <p:sp>
        <p:nvSpPr>
          <p:cNvPr id="241" name="Google Shape;241;p22"/>
          <p:cNvSpPr/>
          <p:nvPr/>
        </p:nvSpPr>
        <p:spPr>
          <a:xfrm>
            <a:off x="6280190" y="2366367"/>
            <a:ext cx="7556421" cy="362903"/>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SzPts val="1750"/>
              <a:buFont typeface="Arial"/>
              <a:buNone/>
            </a:pPr>
            <a:r>
              <a:t/>
            </a:r>
            <a:endParaRPr b="0" i="0" sz="1750" u="none" cap="none" strike="noStrike"/>
          </a:p>
        </p:txBody>
      </p:sp>
      <p:pic>
        <p:nvPicPr>
          <p:cNvPr descr="preencoded.png" id="242" name="Google Shape;242;p22"/>
          <p:cNvPicPr preferRelativeResize="0"/>
          <p:nvPr/>
        </p:nvPicPr>
        <p:blipFill rotWithShape="1">
          <a:blip r:embed="rId4">
            <a:alphaModFix/>
          </a:blip>
          <a:srcRect b="0" l="0" r="0" t="0"/>
          <a:stretch/>
        </p:blipFill>
        <p:spPr>
          <a:xfrm>
            <a:off x="6280190" y="3024068"/>
            <a:ext cx="566976" cy="566976"/>
          </a:xfrm>
          <a:prstGeom prst="rect">
            <a:avLst/>
          </a:prstGeom>
          <a:noFill/>
          <a:ln>
            <a:noFill/>
          </a:ln>
        </p:spPr>
      </p:pic>
      <p:sp>
        <p:nvSpPr>
          <p:cNvPr id="243" name="Google Shape;243;p22"/>
          <p:cNvSpPr/>
          <p:nvPr/>
        </p:nvSpPr>
        <p:spPr>
          <a:xfrm>
            <a:off x="7073979" y="3119080"/>
            <a:ext cx="2835235" cy="35433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2A2742"/>
              </a:buClr>
              <a:buSzPts val="2200"/>
              <a:buFont typeface="Outfit"/>
              <a:buNone/>
            </a:pPr>
            <a:r>
              <a:rPr b="1" i="0" lang="en-US" sz="2200" u="none" cap="none" strike="noStrike">
                <a:solidFill>
                  <a:srgbClr val="2A2742"/>
                </a:solidFill>
                <a:latin typeface="Outfit"/>
                <a:ea typeface="Outfit"/>
                <a:cs typeface="Outfit"/>
                <a:sym typeface="Outfit"/>
              </a:rPr>
              <a:t>Github </a:t>
            </a:r>
            <a:endParaRPr b="0" i="0" sz="2200" u="none" cap="none" strike="noStrike"/>
          </a:p>
        </p:txBody>
      </p:sp>
      <p:sp>
        <p:nvSpPr>
          <p:cNvPr id="244" name="Google Shape;244;p22"/>
          <p:cNvSpPr/>
          <p:nvPr/>
        </p:nvSpPr>
        <p:spPr>
          <a:xfrm>
            <a:off x="7073979" y="3609499"/>
            <a:ext cx="6376154" cy="35433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2A2742"/>
              </a:buClr>
              <a:buSzPts val="2200"/>
              <a:buFont typeface="Outfit"/>
              <a:buNone/>
            </a:pPr>
            <a:r>
              <a:rPr b="1" i="0" lang="en-US" sz="2200" u="none" cap="none" strike="noStrike">
                <a:solidFill>
                  <a:srgbClr val="2A2742"/>
                </a:solidFill>
                <a:latin typeface="Outfit"/>
                <a:ea typeface="Outfit"/>
                <a:cs typeface="Outfit"/>
                <a:sym typeface="Outfit"/>
              </a:rPr>
              <a:t>​</a:t>
            </a:r>
            <a:r>
              <a:rPr b="1" i="0" lang="en-US" sz="2200" u="sng" cap="none" strike="noStrike">
                <a:solidFill>
                  <a:schemeClr val="hlink"/>
                </a:solidFill>
                <a:latin typeface="Outfit"/>
                <a:ea typeface="Outfit"/>
                <a:cs typeface="Outfit"/>
                <a:sym typeface="Outfit"/>
                <a:hlinkClick r:id="rId5"/>
              </a:rPr>
              <a:t>https://github.com/Kundan-CR7/Benford-Buster</a:t>
            </a:r>
            <a:r>
              <a:rPr b="1" i="0" lang="en-US" sz="2200" u="none" cap="none" strike="noStrike">
                <a:solidFill>
                  <a:srgbClr val="2A2742"/>
                </a:solidFill>
                <a:latin typeface="Outfit"/>
                <a:ea typeface="Outfit"/>
                <a:cs typeface="Outfit"/>
                <a:sym typeface="Outfit"/>
              </a:rPr>
              <a:t>​</a:t>
            </a:r>
            <a:endParaRPr b="0" i="0" sz="2200" u="none" cap="none" strike="noStrike"/>
          </a:p>
        </p:txBody>
      </p:sp>
      <p:pic>
        <p:nvPicPr>
          <p:cNvPr descr="preencoded.png" id="245" name="Google Shape;245;p22"/>
          <p:cNvPicPr preferRelativeResize="0"/>
          <p:nvPr/>
        </p:nvPicPr>
        <p:blipFill rotWithShape="1">
          <a:blip r:embed="rId6">
            <a:alphaModFix/>
          </a:blip>
          <a:srcRect b="0" l="0" r="0" t="0"/>
          <a:stretch/>
        </p:blipFill>
        <p:spPr>
          <a:xfrm>
            <a:off x="6280190" y="4457105"/>
            <a:ext cx="566976" cy="566976"/>
          </a:xfrm>
          <a:prstGeom prst="rect">
            <a:avLst/>
          </a:prstGeom>
          <a:noFill/>
          <a:ln>
            <a:noFill/>
          </a:ln>
        </p:spPr>
      </p:pic>
      <p:sp>
        <p:nvSpPr>
          <p:cNvPr id="246" name="Google Shape;246;p22"/>
          <p:cNvSpPr/>
          <p:nvPr/>
        </p:nvSpPr>
        <p:spPr>
          <a:xfrm>
            <a:off x="7073979" y="4552117"/>
            <a:ext cx="6762631" cy="106299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2A2742"/>
              </a:buClr>
              <a:buSzPts val="2200"/>
              <a:buFont typeface="Outfit"/>
              <a:buNone/>
            </a:pPr>
            <a:r>
              <a:rPr b="1" i="0" lang="en-US" sz="2200" u="none" cap="none" strike="noStrike">
                <a:solidFill>
                  <a:srgbClr val="2A2742"/>
                </a:solidFill>
                <a:latin typeface="Outfit"/>
                <a:ea typeface="Outfit"/>
                <a:cs typeface="Outfit"/>
                <a:sym typeface="Outfit"/>
              </a:rPr>
              <a:t> GoogleColab</a:t>
            </a:r>
            <a:endParaRPr b="1" i="0" sz="2200" u="none" cap="none" strike="noStrike">
              <a:solidFill>
                <a:srgbClr val="2A2742"/>
              </a:solidFill>
              <a:latin typeface="Outfit"/>
              <a:ea typeface="Outfit"/>
              <a:cs typeface="Outfit"/>
              <a:sym typeface="Outfit"/>
            </a:endParaRPr>
          </a:p>
          <a:p>
            <a:pPr indent="0" lvl="0" marL="0" marR="0" rtl="0" algn="l">
              <a:lnSpc>
                <a:spcPct val="125000"/>
              </a:lnSpc>
              <a:spcBef>
                <a:spcPts val="0"/>
              </a:spcBef>
              <a:spcAft>
                <a:spcPts val="0"/>
              </a:spcAft>
              <a:buClr>
                <a:srgbClr val="2A2742"/>
              </a:buClr>
              <a:buSzPts val="2200"/>
              <a:buFont typeface="Outfit"/>
              <a:buNone/>
            </a:pPr>
            <a:r>
              <a:rPr b="1" i="0" lang="en-US" sz="2200" u="none" cap="none" strike="noStrike">
                <a:solidFill>
                  <a:srgbClr val="2A2742"/>
                </a:solidFill>
                <a:latin typeface="Outfit"/>
                <a:ea typeface="Outfit"/>
                <a:cs typeface="Outfit"/>
                <a:sym typeface="Outfit"/>
              </a:rPr>
              <a:t>​</a:t>
            </a:r>
            <a:r>
              <a:rPr b="1" i="0" lang="en-US" sz="2200" u="sng" cap="none" strike="noStrike">
                <a:solidFill>
                  <a:schemeClr val="hlink"/>
                </a:solidFill>
                <a:latin typeface="Outfit"/>
                <a:ea typeface="Outfit"/>
                <a:cs typeface="Outfit"/>
                <a:sym typeface="Outfit"/>
                <a:hlinkClick r:id="rId7"/>
              </a:rPr>
              <a:t>https://colab.research.google.com/drive/1DzQL7kAWkR99hHapwWpKLqYT3ShXDSiQ?usp=sharing</a:t>
            </a:r>
            <a:r>
              <a:rPr b="1" i="0" lang="en-US" sz="2200" u="none" cap="none" strike="noStrike">
                <a:solidFill>
                  <a:srgbClr val="2A2742"/>
                </a:solidFill>
                <a:latin typeface="Outfit"/>
                <a:ea typeface="Outfit"/>
                <a:cs typeface="Outfit"/>
                <a:sym typeface="Outfit"/>
              </a:rPr>
              <a:t>​​</a:t>
            </a:r>
            <a:endParaRPr b="0" i="0" sz="2200" u="none" cap="none" strike="noStrike"/>
          </a:p>
        </p:txBody>
      </p:sp>
      <p:pic>
        <p:nvPicPr>
          <p:cNvPr descr="preencoded.png" id="247" name="Google Shape;247;p22"/>
          <p:cNvPicPr preferRelativeResize="0"/>
          <p:nvPr/>
        </p:nvPicPr>
        <p:blipFill rotWithShape="1">
          <a:blip r:embed="rId8">
            <a:alphaModFix/>
          </a:blip>
          <a:srcRect b="0" l="0" r="0" t="0"/>
          <a:stretch/>
        </p:blipFill>
        <p:spPr>
          <a:xfrm>
            <a:off x="6280190" y="6108383"/>
            <a:ext cx="566976" cy="566976"/>
          </a:xfrm>
          <a:prstGeom prst="rect">
            <a:avLst/>
          </a:prstGeom>
          <a:noFill/>
          <a:ln>
            <a:noFill/>
          </a:ln>
        </p:spPr>
      </p:pic>
      <p:sp>
        <p:nvSpPr>
          <p:cNvPr id="248" name="Google Shape;248;p22"/>
          <p:cNvSpPr/>
          <p:nvPr/>
        </p:nvSpPr>
        <p:spPr>
          <a:xfrm>
            <a:off x="7073979" y="6203394"/>
            <a:ext cx="6762631" cy="70866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2A2742"/>
              </a:buClr>
              <a:buSzPts val="2200"/>
              <a:buFont typeface="Outfit"/>
              <a:buNone/>
            </a:pPr>
            <a:r>
              <a:rPr b="1" i="0" lang="en-US" sz="2200" u="none" cap="none" strike="noStrike">
                <a:solidFill>
                  <a:srgbClr val="2A2742"/>
                </a:solidFill>
                <a:latin typeface="Outfit"/>
                <a:ea typeface="Outfit"/>
                <a:cs typeface="Outfit"/>
                <a:sym typeface="Outfit"/>
              </a:rPr>
              <a:t>Dataset</a:t>
            </a:r>
            <a:endParaRPr b="1" i="0" sz="2200" u="none" cap="none" strike="noStrike">
              <a:solidFill>
                <a:srgbClr val="2A2742"/>
              </a:solidFill>
              <a:latin typeface="Outfit"/>
              <a:ea typeface="Outfit"/>
              <a:cs typeface="Outfit"/>
              <a:sym typeface="Outfit"/>
            </a:endParaRPr>
          </a:p>
          <a:p>
            <a:pPr indent="0" lvl="0" marL="0" marR="0" rtl="0" algn="l">
              <a:lnSpc>
                <a:spcPct val="125000"/>
              </a:lnSpc>
              <a:spcBef>
                <a:spcPts val="0"/>
              </a:spcBef>
              <a:spcAft>
                <a:spcPts val="0"/>
              </a:spcAft>
              <a:buClr>
                <a:srgbClr val="2A2742"/>
              </a:buClr>
              <a:buSzPts val="2200"/>
              <a:buFont typeface="Outfit"/>
              <a:buNone/>
            </a:pPr>
            <a:r>
              <a:rPr b="1" i="0" lang="en-US" sz="2200" u="sng" cap="none" strike="noStrike">
                <a:solidFill>
                  <a:schemeClr val="hlink"/>
                </a:solidFill>
                <a:latin typeface="Outfit"/>
                <a:ea typeface="Outfit"/>
                <a:cs typeface="Outfit"/>
                <a:sym typeface="Outfit"/>
                <a:hlinkClick r:id="rId9"/>
              </a:rPr>
              <a:t>https://drive.google.com/file/d/12vHkcBOK_MjMlGHgJ7RklWJjOW3X1Ihd/view</a:t>
            </a:r>
            <a:r>
              <a:rPr b="1" i="0" lang="en-US" sz="2200" u="none" cap="none" strike="noStrike">
                <a:solidFill>
                  <a:srgbClr val="2A2742"/>
                </a:solidFill>
                <a:latin typeface="Outfit"/>
                <a:ea typeface="Outfit"/>
                <a:cs typeface="Outfit"/>
                <a:sym typeface="Outfit"/>
              </a:rPr>
              <a:t>​</a:t>
            </a:r>
            <a:endParaRPr b="0" i="0" sz="2200" u="none" cap="none" strike="noStrike"/>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 name="Shape 60"/>
        <p:cNvGrpSpPr/>
        <p:nvPr/>
      </p:nvGrpSpPr>
      <p:grpSpPr>
        <a:xfrm>
          <a:off x="0" y="0"/>
          <a:ext cx="0" cy="0"/>
          <a:chOff x="0" y="0"/>
          <a:chExt cx="0" cy="0"/>
        </a:xfrm>
      </p:grpSpPr>
      <p:sp>
        <p:nvSpPr>
          <p:cNvPr id="61" name="Google Shape;61;p14"/>
          <p:cNvSpPr/>
          <p:nvPr/>
        </p:nvSpPr>
        <p:spPr>
          <a:xfrm>
            <a:off x="793790" y="1103828"/>
            <a:ext cx="7840147" cy="708779"/>
          </a:xfrm>
          <a:prstGeom prst="rect">
            <a:avLst/>
          </a:prstGeom>
          <a:noFill/>
          <a:ln>
            <a:noFill/>
          </a:ln>
        </p:spPr>
        <p:txBody>
          <a:bodyPr anchorCtr="0" anchor="t" bIns="0" lIns="0" spcFirstLastPara="1" rIns="0" wrap="square" tIns="0">
            <a:noAutofit/>
          </a:bodyPr>
          <a:lstStyle/>
          <a:p>
            <a:pPr indent="0" lvl="0" marL="0" marR="0" rtl="0" algn="l">
              <a:lnSpc>
                <a:spcPct val="124719"/>
              </a:lnSpc>
              <a:spcBef>
                <a:spcPts val="0"/>
              </a:spcBef>
              <a:spcAft>
                <a:spcPts val="0"/>
              </a:spcAft>
              <a:buClr>
                <a:srgbClr val="231971"/>
              </a:buClr>
              <a:buSzPts val="4450"/>
              <a:buFont typeface="Outfit"/>
              <a:buNone/>
            </a:pPr>
            <a:r>
              <a:rPr b="1" i="0" lang="en-US" sz="4450" u="none" cap="none" strike="noStrike">
                <a:solidFill>
                  <a:srgbClr val="231971"/>
                </a:solidFill>
                <a:latin typeface="Outfit"/>
                <a:ea typeface="Outfit"/>
                <a:cs typeface="Outfit"/>
                <a:sym typeface="Outfit"/>
              </a:rPr>
              <a:t>Understanding Benford’s Law</a:t>
            </a:r>
            <a:endParaRPr b="0" i="0" sz="4450" u="none" cap="none" strike="noStrike"/>
          </a:p>
        </p:txBody>
      </p:sp>
      <p:sp>
        <p:nvSpPr>
          <p:cNvPr id="62" name="Google Shape;62;p14"/>
          <p:cNvSpPr/>
          <p:nvPr/>
        </p:nvSpPr>
        <p:spPr>
          <a:xfrm>
            <a:off x="793790" y="2379583"/>
            <a:ext cx="3083719" cy="35433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231971"/>
              </a:buClr>
              <a:buSzPts val="2200"/>
              <a:buFont typeface="Outfit"/>
              <a:buNone/>
            </a:pPr>
            <a:r>
              <a:rPr b="1" i="0" lang="en-US" sz="2200" u="none" cap="none" strike="noStrike">
                <a:solidFill>
                  <a:srgbClr val="231971"/>
                </a:solidFill>
                <a:latin typeface="Outfit"/>
                <a:ea typeface="Outfit"/>
                <a:cs typeface="Outfit"/>
                <a:sym typeface="Outfit"/>
              </a:rPr>
              <a:t>What is Benford’s Law?</a:t>
            </a:r>
            <a:endParaRPr b="0" i="0" sz="2200" u="none" cap="none" strike="noStrike"/>
          </a:p>
        </p:txBody>
      </p:sp>
      <p:sp>
        <p:nvSpPr>
          <p:cNvPr id="63" name="Google Shape;63;p14"/>
          <p:cNvSpPr/>
          <p:nvPr/>
        </p:nvSpPr>
        <p:spPr>
          <a:xfrm>
            <a:off x="793790" y="2960727"/>
            <a:ext cx="5836801" cy="725805"/>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2A2742"/>
              </a:buClr>
              <a:buSzPts val="1750"/>
              <a:buFont typeface="Arimo"/>
              <a:buNone/>
            </a:pPr>
            <a:r>
              <a:rPr b="0" i="0" lang="en-US" sz="1750" u="none" cap="none" strike="noStrike">
                <a:solidFill>
                  <a:srgbClr val="2A2742"/>
                </a:solidFill>
                <a:latin typeface="Arimo"/>
                <a:ea typeface="Arimo"/>
                <a:cs typeface="Arimo"/>
                <a:sym typeface="Arimo"/>
              </a:rPr>
              <a:t>Benford’s Law describes the frequency of leading digits in natural datasets.</a:t>
            </a:r>
            <a:endParaRPr b="0" i="0" sz="1750" u="none" cap="none" strike="noStrike"/>
          </a:p>
        </p:txBody>
      </p:sp>
      <p:sp>
        <p:nvSpPr>
          <p:cNvPr id="64" name="Google Shape;64;p14"/>
          <p:cNvSpPr/>
          <p:nvPr/>
        </p:nvSpPr>
        <p:spPr>
          <a:xfrm>
            <a:off x="793790" y="3890605"/>
            <a:ext cx="5836801" cy="725805"/>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2A2742"/>
              </a:buClr>
              <a:buSzPts val="1750"/>
              <a:buFont typeface="Arimo"/>
              <a:buNone/>
            </a:pPr>
            <a:r>
              <a:rPr b="0" i="0" lang="en-US" sz="1750" u="none" cap="none" strike="noStrike">
                <a:solidFill>
                  <a:srgbClr val="2A2742"/>
                </a:solidFill>
                <a:latin typeface="Arimo"/>
                <a:ea typeface="Arimo"/>
                <a:cs typeface="Arimo"/>
                <a:sym typeface="Arimo"/>
              </a:rPr>
              <a:t>Smaller digits, especially 1, appear more frequently than larger digits.</a:t>
            </a:r>
            <a:endParaRPr b="0" i="0" sz="1750" u="none" cap="none" strike="noStrike"/>
          </a:p>
        </p:txBody>
      </p:sp>
      <p:sp>
        <p:nvSpPr>
          <p:cNvPr id="65" name="Google Shape;65;p14"/>
          <p:cNvSpPr/>
          <p:nvPr/>
        </p:nvSpPr>
        <p:spPr>
          <a:xfrm>
            <a:off x="793790" y="4843224"/>
            <a:ext cx="3016568" cy="35433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231971"/>
              </a:buClr>
              <a:buSzPts val="2200"/>
              <a:buFont typeface="Outfit"/>
              <a:buNone/>
            </a:pPr>
            <a:r>
              <a:rPr b="1" i="0" lang="en-US" sz="2200" u="none" cap="none" strike="noStrike">
                <a:solidFill>
                  <a:srgbClr val="231971"/>
                </a:solidFill>
                <a:latin typeface="Outfit"/>
                <a:ea typeface="Outfit"/>
                <a:cs typeface="Outfit"/>
                <a:sym typeface="Outfit"/>
              </a:rPr>
              <a:t>Mathematical Formula</a:t>
            </a:r>
            <a:endParaRPr b="0" i="0" sz="2200" u="none" cap="none" strike="noStrike"/>
          </a:p>
        </p:txBody>
      </p:sp>
      <p:sp>
        <p:nvSpPr>
          <p:cNvPr id="66" name="Google Shape;66;p14"/>
          <p:cNvSpPr/>
          <p:nvPr/>
        </p:nvSpPr>
        <p:spPr>
          <a:xfrm>
            <a:off x="793790" y="5424368"/>
            <a:ext cx="5836801" cy="362903"/>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2A2742"/>
              </a:buClr>
              <a:buSzPts val="1750"/>
              <a:buFont typeface="Arimo"/>
              <a:buNone/>
            </a:pPr>
            <a:r>
              <a:rPr b="1" i="0" lang="en-US" sz="1750" u="none" cap="none" strike="noStrike">
                <a:solidFill>
                  <a:srgbClr val="2A2742"/>
                </a:solidFill>
                <a:latin typeface="Arimo"/>
                <a:ea typeface="Arimo"/>
                <a:cs typeface="Arimo"/>
                <a:sym typeface="Arimo"/>
              </a:rPr>
              <a:t>P(d) = log10(1 + 1/d)</a:t>
            </a:r>
            <a:endParaRPr b="0" i="0" sz="1750" u="none" cap="none" strike="noStrike"/>
          </a:p>
        </p:txBody>
      </p:sp>
      <p:sp>
        <p:nvSpPr>
          <p:cNvPr id="67" name="Google Shape;67;p14"/>
          <p:cNvSpPr/>
          <p:nvPr/>
        </p:nvSpPr>
        <p:spPr>
          <a:xfrm>
            <a:off x="793790" y="5991344"/>
            <a:ext cx="5836801" cy="362903"/>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2A2742"/>
              </a:buClr>
              <a:buSzPts val="1750"/>
              <a:buFont typeface="Arimo"/>
              <a:buNone/>
            </a:pPr>
            <a:r>
              <a:rPr b="0" i="0" lang="en-US" sz="1750" u="none" cap="none" strike="noStrike">
                <a:solidFill>
                  <a:srgbClr val="2A2742"/>
                </a:solidFill>
                <a:latin typeface="Arimo"/>
                <a:ea typeface="Arimo"/>
                <a:cs typeface="Arimo"/>
                <a:sym typeface="Arimo"/>
              </a:rPr>
              <a:t>Where </a:t>
            </a:r>
            <a:r>
              <a:rPr b="1" i="0" lang="en-US" sz="1750" u="none" cap="none" strike="noStrike">
                <a:solidFill>
                  <a:srgbClr val="2A2742"/>
                </a:solidFill>
                <a:latin typeface="Arimo"/>
                <a:ea typeface="Arimo"/>
                <a:cs typeface="Arimo"/>
                <a:sym typeface="Arimo"/>
              </a:rPr>
              <a:t>P(d)</a:t>
            </a:r>
            <a:r>
              <a:rPr b="0" i="0" lang="en-US" sz="1750" u="none" cap="none" strike="noStrike">
                <a:solidFill>
                  <a:srgbClr val="2A2742"/>
                </a:solidFill>
                <a:latin typeface="Arimo"/>
                <a:ea typeface="Arimo"/>
                <a:cs typeface="Arimo"/>
                <a:sym typeface="Arimo"/>
              </a:rPr>
              <a:t> is the probability and </a:t>
            </a:r>
            <a:r>
              <a:rPr b="1" i="0" lang="en-US" sz="1750" u="none" cap="none" strike="noStrike">
                <a:solidFill>
                  <a:srgbClr val="2A2742"/>
                </a:solidFill>
                <a:latin typeface="Arimo"/>
                <a:ea typeface="Arimo"/>
                <a:cs typeface="Arimo"/>
                <a:sym typeface="Arimo"/>
              </a:rPr>
              <a:t>d</a:t>
            </a:r>
            <a:r>
              <a:rPr b="0" i="0" lang="en-US" sz="1750" u="none" cap="none" strike="noStrike">
                <a:solidFill>
                  <a:srgbClr val="2A2742"/>
                </a:solidFill>
                <a:latin typeface="Arimo"/>
                <a:ea typeface="Arimo"/>
                <a:cs typeface="Arimo"/>
                <a:sym typeface="Arimo"/>
              </a:rPr>
              <a:t> is the leading digit.</a:t>
            </a:r>
            <a:endParaRPr b="0" i="0" sz="1750" u="none" cap="none" strike="noStrike"/>
          </a:p>
        </p:txBody>
      </p:sp>
      <p:pic>
        <p:nvPicPr>
          <p:cNvPr descr="preencoded.png" id="68" name="Google Shape;68;p14"/>
          <p:cNvPicPr preferRelativeResize="0"/>
          <p:nvPr/>
        </p:nvPicPr>
        <p:blipFill rotWithShape="1">
          <a:blip r:embed="rId3">
            <a:alphaModFix/>
          </a:blip>
          <a:srcRect b="0" l="0" r="0" t="0"/>
          <a:stretch/>
        </p:blipFill>
        <p:spPr>
          <a:xfrm>
            <a:off x="7191613" y="2407920"/>
            <a:ext cx="6652498" cy="4462582"/>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p15"/>
          <p:cNvSpPr/>
          <p:nvPr/>
        </p:nvSpPr>
        <p:spPr>
          <a:xfrm>
            <a:off x="793790" y="685919"/>
            <a:ext cx="6260425" cy="782479"/>
          </a:xfrm>
          <a:prstGeom prst="rect">
            <a:avLst/>
          </a:prstGeom>
          <a:noFill/>
          <a:ln>
            <a:noFill/>
          </a:ln>
        </p:spPr>
        <p:txBody>
          <a:bodyPr anchorCtr="0" anchor="t" bIns="0" lIns="0" spcFirstLastPara="1" rIns="0" wrap="square" tIns="0">
            <a:noAutofit/>
          </a:bodyPr>
          <a:lstStyle/>
          <a:p>
            <a:pPr indent="0" lvl="0" marL="0" marR="0" rtl="0" algn="l">
              <a:lnSpc>
                <a:spcPct val="125510"/>
              </a:lnSpc>
              <a:spcBef>
                <a:spcPts val="0"/>
              </a:spcBef>
              <a:spcAft>
                <a:spcPts val="0"/>
              </a:spcAft>
              <a:buClr>
                <a:srgbClr val="231971"/>
              </a:buClr>
              <a:buSzPts val="4900"/>
              <a:buFont typeface="Outfit"/>
              <a:buNone/>
            </a:pPr>
            <a:r>
              <a:rPr b="1" i="0" lang="en-US" sz="4900" u="none" cap="none" strike="noStrike">
                <a:solidFill>
                  <a:srgbClr val="231971"/>
                </a:solidFill>
                <a:latin typeface="Outfit"/>
                <a:ea typeface="Outfit"/>
                <a:cs typeface="Outfit"/>
                <a:sym typeface="Outfit"/>
              </a:rPr>
              <a:t>Dataset Overview</a:t>
            </a:r>
            <a:endParaRPr b="0" i="0" sz="4900" u="none" cap="none" strike="noStrike"/>
          </a:p>
        </p:txBody>
      </p:sp>
      <p:sp>
        <p:nvSpPr>
          <p:cNvPr id="75" name="Google Shape;75;p15"/>
          <p:cNvSpPr/>
          <p:nvPr/>
        </p:nvSpPr>
        <p:spPr>
          <a:xfrm>
            <a:off x="793790" y="1831300"/>
            <a:ext cx="13042821" cy="4723686"/>
          </a:xfrm>
          <a:prstGeom prst="roundRect">
            <a:avLst>
              <a:gd fmla="val 1613" name="adj"/>
            </a:avLst>
          </a:prstGeom>
          <a:noFill/>
          <a:ln cap="flat" cmpd="sng" w="9525">
            <a:solidFill>
              <a:srgbClr val="000000">
                <a:alpha val="7843"/>
              </a:srgbClr>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5"/>
          <p:cNvSpPr/>
          <p:nvPr/>
        </p:nvSpPr>
        <p:spPr>
          <a:xfrm>
            <a:off x="801410" y="1838920"/>
            <a:ext cx="13030081" cy="523161"/>
          </a:xfrm>
          <a:prstGeom prst="rect">
            <a:avLst/>
          </a:prstGeom>
          <a:solidFill>
            <a:srgbClr val="FFFFFF">
              <a:alpha val="392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15"/>
          <p:cNvSpPr/>
          <p:nvPr/>
        </p:nvSpPr>
        <p:spPr>
          <a:xfrm>
            <a:off x="983456" y="1955363"/>
            <a:ext cx="1804868" cy="290274"/>
          </a:xfrm>
          <a:prstGeom prst="rect">
            <a:avLst/>
          </a:prstGeom>
          <a:noFill/>
          <a:ln>
            <a:noFill/>
          </a:ln>
        </p:spPr>
        <p:txBody>
          <a:bodyPr anchorCtr="0" anchor="t" bIns="0" lIns="0" spcFirstLastPara="1" rIns="0" wrap="square" tIns="0">
            <a:noAutofit/>
          </a:bodyPr>
          <a:lstStyle/>
          <a:p>
            <a:pPr indent="0" lvl="0" marL="0" marR="0" rtl="0" algn="l">
              <a:lnSpc>
                <a:spcPct val="160714"/>
              </a:lnSpc>
              <a:spcBef>
                <a:spcPts val="0"/>
              </a:spcBef>
              <a:spcAft>
                <a:spcPts val="0"/>
              </a:spcAft>
              <a:buClr>
                <a:srgbClr val="2A2742"/>
              </a:buClr>
              <a:buSzPts val="1400"/>
              <a:buFont typeface="Arimo"/>
              <a:buNone/>
            </a:pPr>
            <a:r>
              <a:rPr b="1" i="0" lang="en-US" sz="1400" u="none" cap="none" strike="noStrike">
                <a:solidFill>
                  <a:srgbClr val="2A2742"/>
                </a:solidFill>
                <a:latin typeface="Arimo"/>
                <a:ea typeface="Arimo"/>
                <a:cs typeface="Arimo"/>
                <a:sym typeface="Arimo"/>
              </a:rPr>
              <a:t>Statistic</a:t>
            </a:r>
            <a:endParaRPr b="0" i="0" sz="1400" u="none" cap="none" strike="noStrike"/>
          </a:p>
        </p:txBody>
      </p:sp>
      <p:sp>
        <p:nvSpPr>
          <p:cNvPr id="78" name="Google Shape;78;p15"/>
          <p:cNvSpPr/>
          <p:nvPr/>
        </p:nvSpPr>
        <p:spPr>
          <a:xfrm>
            <a:off x="3158847" y="1955363"/>
            <a:ext cx="1801058" cy="290274"/>
          </a:xfrm>
          <a:prstGeom prst="rect">
            <a:avLst/>
          </a:prstGeom>
          <a:noFill/>
          <a:ln>
            <a:noFill/>
          </a:ln>
        </p:spPr>
        <p:txBody>
          <a:bodyPr anchorCtr="0" anchor="t" bIns="0" lIns="0" spcFirstLastPara="1" rIns="0" wrap="square" tIns="0">
            <a:noAutofit/>
          </a:bodyPr>
          <a:lstStyle/>
          <a:p>
            <a:pPr indent="0" lvl="0" marL="0" marR="0" rtl="0" algn="l">
              <a:lnSpc>
                <a:spcPct val="160714"/>
              </a:lnSpc>
              <a:spcBef>
                <a:spcPts val="0"/>
              </a:spcBef>
              <a:spcAft>
                <a:spcPts val="0"/>
              </a:spcAft>
              <a:buClr>
                <a:srgbClr val="2A2742"/>
              </a:buClr>
              <a:buSzPts val="1400"/>
              <a:buFont typeface="Arimo"/>
              <a:buNone/>
            </a:pPr>
            <a:r>
              <a:rPr b="1" i="0" lang="en-US" sz="1400" u="none" cap="none" strike="noStrike">
                <a:solidFill>
                  <a:srgbClr val="2A2742"/>
                </a:solidFill>
                <a:latin typeface="Arimo"/>
                <a:ea typeface="Arimo"/>
                <a:cs typeface="Arimo"/>
                <a:sym typeface="Arimo"/>
              </a:rPr>
              <a:t>Galactic Longitude</a:t>
            </a:r>
            <a:endParaRPr b="0" i="0" sz="1400" u="none" cap="none" strike="noStrike"/>
          </a:p>
        </p:txBody>
      </p:sp>
      <p:sp>
        <p:nvSpPr>
          <p:cNvPr id="79" name="Google Shape;79;p15"/>
          <p:cNvSpPr/>
          <p:nvPr/>
        </p:nvSpPr>
        <p:spPr>
          <a:xfrm>
            <a:off x="5330428" y="1955363"/>
            <a:ext cx="1801058" cy="290274"/>
          </a:xfrm>
          <a:prstGeom prst="rect">
            <a:avLst/>
          </a:prstGeom>
          <a:noFill/>
          <a:ln>
            <a:noFill/>
          </a:ln>
        </p:spPr>
        <p:txBody>
          <a:bodyPr anchorCtr="0" anchor="t" bIns="0" lIns="0" spcFirstLastPara="1" rIns="0" wrap="square" tIns="0">
            <a:noAutofit/>
          </a:bodyPr>
          <a:lstStyle/>
          <a:p>
            <a:pPr indent="0" lvl="0" marL="0" marR="0" rtl="0" algn="l">
              <a:lnSpc>
                <a:spcPct val="160714"/>
              </a:lnSpc>
              <a:spcBef>
                <a:spcPts val="0"/>
              </a:spcBef>
              <a:spcAft>
                <a:spcPts val="0"/>
              </a:spcAft>
              <a:buClr>
                <a:srgbClr val="2A2742"/>
              </a:buClr>
              <a:buSzPts val="1400"/>
              <a:buFont typeface="Arimo"/>
              <a:buNone/>
            </a:pPr>
            <a:r>
              <a:rPr b="1" i="0" lang="en-US" sz="1400" u="none" cap="none" strike="noStrike">
                <a:solidFill>
                  <a:srgbClr val="2A2742"/>
                </a:solidFill>
                <a:latin typeface="Arimo"/>
                <a:ea typeface="Arimo"/>
                <a:cs typeface="Arimo"/>
                <a:sym typeface="Arimo"/>
              </a:rPr>
              <a:t>Galactic Latitude</a:t>
            </a:r>
            <a:endParaRPr b="0" i="0" sz="1400" u="none" cap="none" strike="noStrike"/>
          </a:p>
        </p:txBody>
      </p:sp>
      <p:sp>
        <p:nvSpPr>
          <p:cNvPr id="80" name="Google Shape;80;p15"/>
          <p:cNvSpPr/>
          <p:nvPr/>
        </p:nvSpPr>
        <p:spPr>
          <a:xfrm>
            <a:off x="7502009" y="1955363"/>
            <a:ext cx="1801058" cy="290274"/>
          </a:xfrm>
          <a:prstGeom prst="rect">
            <a:avLst/>
          </a:prstGeom>
          <a:noFill/>
          <a:ln>
            <a:noFill/>
          </a:ln>
        </p:spPr>
        <p:txBody>
          <a:bodyPr anchorCtr="0" anchor="t" bIns="0" lIns="0" spcFirstLastPara="1" rIns="0" wrap="square" tIns="0">
            <a:noAutofit/>
          </a:bodyPr>
          <a:lstStyle/>
          <a:p>
            <a:pPr indent="0" lvl="0" marL="0" marR="0" rtl="0" algn="l">
              <a:lnSpc>
                <a:spcPct val="160714"/>
              </a:lnSpc>
              <a:spcBef>
                <a:spcPts val="0"/>
              </a:spcBef>
              <a:spcAft>
                <a:spcPts val="0"/>
              </a:spcAft>
              <a:buClr>
                <a:srgbClr val="2A2742"/>
              </a:buClr>
              <a:buSzPts val="1400"/>
              <a:buFont typeface="Arimo"/>
              <a:buNone/>
            </a:pPr>
            <a:r>
              <a:rPr b="1" i="0" lang="en-US" sz="1400" u="none" cap="none" strike="noStrike">
                <a:solidFill>
                  <a:srgbClr val="2A2742"/>
                </a:solidFill>
                <a:latin typeface="Arimo"/>
                <a:ea typeface="Arimo"/>
                <a:cs typeface="Arimo"/>
                <a:sym typeface="Arimo"/>
              </a:rPr>
              <a:t>Parallax</a:t>
            </a:r>
            <a:endParaRPr b="0" i="0" sz="1400" u="none" cap="none" strike="noStrike"/>
          </a:p>
        </p:txBody>
      </p:sp>
      <p:sp>
        <p:nvSpPr>
          <p:cNvPr id="81" name="Google Shape;81;p15"/>
          <p:cNvSpPr/>
          <p:nvPr/>
        </p:nvSpPr>
        <p:spPr>
          <a:xfrm>
            <a:off x="9673590" y="1955363"/>
            <a:ext cx="1801058" cy="290274"/>
          </a:xfrm>
          <a:prstGeom prst="rect">
            <a:avLst/>
          </a:prstGeom>
          <a:noFill/>
          <a:ln>
            <a:noFill/>
          </a:ln>
        </p:spPr>
        <p:txBody>
          <a:bodyPr anchorCtr="0" anchor="t" bIns="0" lIns="0" spcFirstLastPara="1" rIns="0" wrap="square" tIns="0">
            <a:noAutofit/>
          </a:bodyPr>
          <a:lstStyle/>
          <a:p>
            <a:pPr indent="0" lvl="0" marL="0" marR="0" rtl="0" algn="l">
              <a:lnSpc>
                <a:spcPct val="160714"/>
              </a:lnSpc>
              <a:spcBef>
                <a:spcPts val="0"/>
              </a:spcBef>
              <a:spcAft>
                <a:spcPts val="0"/>
              </a:spcAft>
              <a:buClr>
                <a:srgbClr val="2A2742"/>
              </a:buClr>
              <a:buSzPts val="1400"/>
              <a:buFont typeface="Arimo"/>
              <a:buNone/>
            </a:pPr>
            <a:r>
              <a:rPr b="1" i="0" lang="en-US" sz="1400" u="none" cap="none" strike="noStrike">
                <a:solidFill>
                  <a:srgbClr val="2A2742"/>
                </a:solidFill>
                <a:latin typeface="Arimo"/>
                <a:ea typeface="Arimo"/>
                <a:cs typeface="Arimo"/>
                <a:sym typeface="Arimo"/>
              </a:rPr>
              <a:t>Error</a:t>
            </a:r>
            <a:endParaRPr b="0" i="0" sz="1400" u="none" cap="none" strike="noStrike"/>
          </a:p>
        </p:txBody>
      </p:sp>
      <p:sp>
        <p:nvSpPr>
          <p:cNvPr id="82" name="Google Shape;82;p15"/>
          <p:cNvSpPr/>
          <p:nvPr/>
        </p:nvSpPr>
        <p:spPr>
          <a:xfrm>
            <a:off x="11845171" y="1955363"/>
            <a:ext cx="1804868" cy="290274"/>
          </a:xfrm>
          <a:prstGeom prst="rect">
            <a:avLst/>
          </a:prstGeom>
          <a:noFill/>
          <a:ln>
            <a:noFill/>
          </a:ln>
        </p:spPr>
        <p:txBody>
          <a:bodyPr anchorCtr="0" anchor="t" bIns="0" lIns="0" spcFirstLastPara="1" rIns="0" wrap="square" tIns="0">
            <a:noAutofit/>
          </a:bodyPr>
          <a:lstStyle/>
          <a:p>
            <a:pPr indent="0" lvl="0" marL="0" marR="0" rtl="0" algn="l">
              <a:lnSpc>
                <a:spcPct val="160714"/>
              </a:lnSpc>
              <a:spcBef>
                <a:spcPts val="0"/>
              </a:spcBef>
              <a:spcAft>
                <a:spcPts val="0"/>
              </a:spcAft>
              <a:buClr>
                <a:srgbClr val="2A2742"/>
              </a:buClr>
              <a:buSzPts val="1400"/>
              <a:buFont typeface="Arimo"/>
              <a:buNone/>
            </a:pPr>
            <a:r>
              <a:rPr b="1" i="0" lang="en-US" sz="1400" u="none" cap="none" strike="noStrike">
                <a:solidFill>
                  <a:srgbClr val="2A2742"/>
                </a:solidFill>
                <a:latin typeface="Arimo"/>
                <a:ea typeface="Arimo"/>
                <a:cs typeface="Arimo"/>
                <a:sym typeface="Arimo"/>
              </a:rPr>
              <a:t>Distance (ly)</a:t>
            </a:r>
            <a:endParaRPr b="0" i="0" sz="1400" u="none" cap="none" strike="noStrike"/>
          </a:p>
        </p:txBody>
      </p:sp>
      <p:sp>
        <p:nvSpPr>
          <p:cNvPr id="83" name="Google Shape;83;p15"/>
          <p:cNvSpPr/>
          <p:nvPr/>
        </p:nvSpPr>
        <p:spPr>
          <a:xfrm>
            <a:off x="801410" y="2362081"/>
            <a:ext cx="13030081" cy="523161"/>
          </a:xfrm>
          <a:prstGeom prst="rect">
            <a:avLst/>
          </a:prstGeom>
          <a:solidFill>
            <a:srgbClr val="000000">
              <a:alpha val="392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15"/>
          <p:cNvSpPr/>
          <p:nvPr/>
        </p:nvSpPr>
        <p:spPr>
          <a:xfrm>
            <a:off x="983456" y="2478524"/>
            <a:ext cx="1804868" cy="290274"/>
          </a:xfrm>
          <a:prstGeom prst="rect">
            <a:avLst/>
          </a:prstGeom>
          <a:noFill/>
          <a:ln>
            <a:noFill/>
          </a:ln>
        </p:spPr>
        <p:txBody>
          <a:bodyPr anchorCtr="0" anchor="t" bIns="0" lIns="0" spcFirstLastPara="1" rIns="0" wrap="square" tIns="0">
            <a:noAutofit/>
          </a:bodyPr>
          <a:lstStyle/>
          <a:p>
            <a:pPr indent="0" lvl="0" marL="0" marR="0" rtl="0" algn="l">
              <a:lnSpc>
                <a:spcPct val="160714"/>
              </a:lnSpc>
              <a:spcBef>
                <a:spcPts val="0"/>
              </a:spcBef>
              <a:spcAft>
                <a:spcPts val="0"/>
              </a:spcAft>
              <a:buClr>
                <a:srgbClr val="2A2742"/>
              </a:buClr>
              <a:buSzPts val="1400"/>
              <a:buFont typeface="Arimo"/>
              <a:buNone/>
            </a:pPr>
            <a:r>
              <a:rPr b="0" i="0" lang="en-US" sz="1400" u="none" cap="none" strike="noStrike">
                <a:solidFill>
                  <a:srgbClr val="2A2742"/>
                </a:solidFill>
                <a:latin typeface="Arimo"/>
                <a:ea typeface="Arimo"/>
                <a:cs typeface="Arimo"/>
                <a:sym typeface="Arimo"/>
              </a:rPr>
              <a:t>Count</a:t>
            </a:r>
            <a:endParaRPr b="0" i="0" sz="1400" u="none" cap="none" strike="noStrike"/>
          </a:p>
        </p:txBody>
      </p:sp>
      <p:sp>
        <p:nvSpPr>
          <p:cNvPr id="85" name="Google Shape;85;p15"/>
          <p:cNvSpPr/>
          <p:nvPr/>
        </p:nvSpPr>
        <p:spPr>
          <a:xfrm>
            <a:off x="3158847" y="2478524"/>
            <a:ext cx="1801058" cy="290274"/>
          </a:xfrm>
          <a:prstGeom prst="rect">
            <a:avLst/>
          </a:prstGeom>
          <a:noFill/>
          <a:ln>
            <a:noFill/>
          </a:ln>
        </p:spPr>
        <p:txBody>
          <a:bodyPr anchorCtr="0" anchor="t" bIns="0" lIns="0" spcFirstLastPara="1" rIns="0" wrap="square" tIns="0">
            <a:noAutofit/>
          </a:bodyPr>
          <a:lstStyle/>
          <a:p>
            <a:pPr indent="0" lvl="0" marL="0" marR="0" rtl="0" algn="l">
              <a:lnSpc>
                <a:spcPct val="160714"/>
              </a:lnSpc>
              <a:spcBef>
                <a:spcPts val="0"/>
              </a:spcBef>
              <a:spcAft>
                <a:spcPts val="0"/>
              </a:spcAft>
              <a:buClr>
                <a:srgbClr val="2A2742"/>
              </a:buClr>
              <a:buSzPts val="1400"/>
              <a:buFont typeface="Arimo"/>
              <a:buNone/>
            </a:pPr>
            <a:r>
              <a:rPr b="0" i="0" lang="en-US" sz="1400" u="none" cap="none" strike="noStrike">
                <a:solidFill>
                  <a:srgbClr val="2A2742"/>
                </a:solidFill>
                <a:latin typeface="Arimo"/>
                <a:ea typeface="Arimo"/>
                <a:cs typeface="Arimo"/>
                <a:sym typeface="Arimo"/>
              </a:rPr>
              <a:t>150.000000</a:t>
            </a:r>
            <a:endParaRPr b="0" i="0" sz="1400" u="none" cap="none" strike="noStrike"/>
          </a:p>
        </p:txBody>
      </p:sp>
      <p:sp>
        <p:nvSpPr>
          <p:cNvPr id="86" name="Google Shape;86;p15"/>
          <p:cNvSpPr/>
          <p:nvPr/>
        </p:nvSpPr>
        <p:spPr>
          <a:xfrm>
            <a:off x="5330428" y="2478524"/>
            <a:ext cx="1801058" cy="290274"/>
          </a:xfrm>
          <a:prstGeom prst="rect">
            <a:avLst/>
          </a:prstGeom>
          <a:noFill/>
          <a:ln>
            <a:noFill/>
          </a:ln>
        </p:spPr>
        <p:txBody>
          <a:bodyPr anchorCtr="0" anchor="t" bIns="0" lIns="0" spcFirstLastPara="1" rIns="0" wrap="square" tIns="0">
            <a:noAutofit/>
          </a:bodyPr>
          <a:lstStyle/>
          <a:p>
            <a:pPr indent="0" lvl="0" marL="0" marR="0" rtl="0" algn="l">
              <a:lnSpc>
                <a:spcPct val="160714"/>
              </a:lnSpc>
              <a:spcBef>
                <a:spcPts val="0"/>
              </a:spcBef>
              <a:spcAft>
                <a:spcPts val="0"/>
              </a:spcAft>
              <a:buClr>
                <a:srgbClr val="2A2742"/>
              </a:buClr>
              <a:buSzPts val="1400"/>
              <a:buFont typeface="Arimo"/>
              <a:buNone/>
            </a:pPr>
            <a:r>
              <a:rPr b="0" i="0" lang="en-US" sz="1400" u="none" cap="none" strike="noStrike">
                <a:solidFill>
                  <a:srgbClr val="2A2742"/>
                </a:solidFill>
                <a:latin typeface="Arimo"/>
                <a:ea typeface="Arimo"/>
                <a:cs typeface="Arimo"/>
                <a:sym typeface="Arimo"/>
              </a:rPr>
              <a:t>150.000000</a:t>
            </a:r>
            <a:endParaRPr b="0" i="0" sz="1400" u="none" cap="none" strike="noStrike"/>
          </a:p>
        </p:txBody>
      </p:sp>
      <p:sp>
        <p:nvSpPr>
          <p:cNvPr id="87" name="Google Shape;87;p15"/>
          <p:cNvSpPr/>
          <p:nvPr/>
        </p:nvSpPr>
        <p:spPr>
          <a:xfrm>
            <a:off x="7502009" y="2478524"/>
            <a:ext cx="1801058" cy="290274"/>
          </a:xfrm>
          <a:prstGeom prst="rect">
            <a:avLst/>
          </a:prstGeom>
          <a:noFill/>
          <a:ln>
            <a:noFill/>
          </a:ln>
        </p:spPr>
        <p:txBody>
          <a:bodyPr anchorCtr="0" anchor="t" bIns="0" lIns="0" spcFirstLastPara="1" rIns="0" wrap="square" tIns="0">
            <a:noAutofit/>
          </a:bodyPr>
          <a:lstStyle/>
          <a:p>
            <a:pPr indent="0" lvl="0" marL="0" marR="0" rtl="0" algn="l">
              <a:lnSpc>
                <a:spcPct val="160714"/>
              </a:lnSpc>
              <a:spcBef>
                <a:spcPts val="0"/>
              </a:spcBef>
              <a:spcAft>
                <a:spcPts val="0"/>
              </a:spcAft>
              <a:buClr>
                <a:srgbClr val="2A2742"/>
              </a:buClr>
              <a:buSzPts val="1400"/>
              <a:buFont typeface="Arimo"/>
              <a:buNone/>
            </a:pPr>
            <a:r>
              <a:rPr b="0" i="0" lang="en-US" sz="1400" u="none" cap="none" strike="noStrike">
                <a:solidFill>
                  <a:srgbClr val="2A2742"/>
                </a:solidFill>
                <a:latin typeface="Arimo"/>
                <a:ea typeface="Arimo"/>
                <a:cs typeface="Arimo"/>
                <a:sym typeface="Arimo"/>
              </a:rPr>
              <a:t>150.000000</a:t>
            </a:r>
            <a:endParaRPr b="0" i="0" sz="1400" u="none" cap="none" strike="noStrike"/>
          </a:p>
        </p:txBody>
      </p:sp>
      <p:sp>
        <p:nvSpPr>
          <p:cNvPr id="88" name="Google Shape;88;p15"/>
          <p:cNvSpPr/>
          <p:nvPr/>
        </p:nvSpPr>
        <p:spPr>
          <a:xfrm>
            <a:off x="9673590" y="2478524"/>
            <a:ext cx="1801058" cy="290274"/>
          </a:xfrm>
          <a:prstGeom prst="rect">
            <a:avLst/>
          </a:prstGeom>
          <a:noFill/>
          <a:ln>
            <a:noFill/>
          </a:ln>
        </p:spPr>
        <p:txBody>
          <a:bodyPr anchorCtr="0" anchor="t" bIns="0" lIns="0" spcFirstLastPara="1" rIns="0" wrap="square" tIns="0">
            <a:noAutofit/>
          </a:bodyPr>
          <a:lstStyle/>
          <a:p>
            <a:pPr indent="0" lvl="0" marL="0" marR="0" rtl="0" algn="l">
              <a:lnSpc>
                <a:spcPct val="160714"/>
              </a:lnSpc>
              <a:spcBef>
                <a:spcPts val="0"/>
              </a:spcBef>
              <a:spcAft>
                <a:spcPts val="0"/>
              </a:spcAft>
              <a:buClr>
                <a:srgbClr val="2A2742"/>
              </a:buClr>
              <a:buSzPts val="1400"/>
              <a:buFont typeface="Arimo"/>
              <a:buNone/>
            </a:pPr>
            <a:r>
              <a:rPr b="0" i="0" lang="en-US" sz="1400" u="none" cap="none" strike="noStrike">
                <a:solidFill>
                  <a:srgbClr val="2A2742"/>
                </a:solidFill>
                <a:latin typeface="Arimo"/>
                <a:ea typeface="Arimo"/>
                <a:cs typeface="Arimo"/>
                <a:sym typeface="Arimo"/>
              </a:rPr>
              <a:t>150.000000</a:t>
            </a:r>
            <a:endParaRPr b="0" i="0" sz="1400" u="none" cap="none" strike="noStrike"/>
          </a:p>
        </p:txBody>
      </p:sp>
      <p:sp>
        <p:nvSpPr>
          <p:cNvPr id="89" name="Google Shape;89;p15"/>
          <p:cNvSpPr/>
          <p:nvPr/>
        </p:nvSpPr>
        <p:spPr>
          <a:xfrm>
            <a:off x="11845171" y="2478524"/>
            <a:ext cx="1804868" cy="290274"/>
          </a:xfrm>
          <a:prstGeom prst="rect">
            <a:avLst/>
          </a:prstGeom>
          <a:noFill/>
          <a:ln>
            <a:noFill/>
          </a:ln>
        </p:spPr>
        <p:txBody>
          <a:bodyPr anchorCtr="0" anchor="t" bIns="0" lIns="0" spcFirstLastPara="1" rIns="0" wrap="square" tIns="0">
            <a:noAutofit/>
          </a:bodyPr>
          <a:lstStyle/>
          <a:p>
            <a:pPr indent="0" lvl="0" marL="0" marR="0" rtl="0" algn="l">
              <a:lnSpc>
                <a:spcPct val="160714"/>
              </a:lnSpc>
              <a:spcBef>
                <a:spcPts val="0"/>
              </a:spcBef>
              <a:spcAft>
                <a:spcPts val="0"/>
              </a:spcAft>
              <a:buClr>
                <a:srgbClr val="2A2742"/>
              </a:buClr>
              <a:buSzPts val="1400"/>
              <a:buFont typeface="Arimo"/>
              <a:buNone/>
            </a:pPr>
            <a:r>
              <a:rPr b="0" i="0" lang="en-US" sz="1400" u="none" cap="none" strike="noStrike">
                <a:solidFill>
                  <a:srgbClr val="2A2742"/>
                </a:solidFill>
                <a:latin typeface="Arimo"/>
                <a:ea typeface="Arimo"/>
                <a:cs typeface="Arimo"/>
                <a:sym typeface="Arimo"/>
              </a:rPr>
              <a:t>150.000000</a:t>
            </a:r>
            <a:endParaRPr b="0" i="0" sz="1400" u="none" cap="none" strike="noStrike"/>
          </a:p>
        </p:txBody>
      </p:sp>
      <p:sp>
        <p:nvSpPr>
          <p:cNvPr id="90" name="Google Shape;90;p15"/>
          <p:cNvSpPr/>
          <p:nvPr/>
        </p:nvSpPr>
        <p:spPr>
          <a:xfrm>
            <a:off x="801410" y="2885242"/>
            <a:ext cx="13030081" cy="523161"/>
          </a:xfrm>
          <a:prstGeom prst="rect">
            <a:avLst/>
          </a:prstGeom>
          <a:solidFill>
            <a:srgbClr val="FFFFFF">
              <a:alpha val="392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15"/>
          <p:cNvSpPr/>
          <p:nvPr/>
        </p:nvSpPr>
        <p:spPr>
          <a:xfrm>
            <a:off x="983456" y="3001685"/>
            <a:ext cx="1804868" cy="290274"/>
          </a:xfrm>
          <a:prstGeom prst="rect">
            <a:avLst/>
          </a:prstGeom>
          <a:noFill/>
          <a:ln>
            <a:noFill/>
          </a:ln>
        </p:spPr>
        <p:txBody>
          <a:bodyPr anchorCtr="0" anchor="t" bIns="0" lIns="0" spcFirstLastPara="1" rIns="0" wrap="square" tIns="0">
            <a:noAutofit/>
          </a:bodyPr>
          <a:lstStyle/>
          <a:p>
            <a:pPr indent="0" lvl="0" marL="0" marR="0" rtl="0" algn="l">
              <a:lnSpc>
                <a:spcPct val="160714"/>
              </a:lnSpc>
              <a:spcBef>
                <a:spcPts val="0"/>
              </a:spcBef>
              <a:spcAft>
                <a:spcPts val="0"/>
              </a:spcAft>
              <a:buClr>
                <a:srgbClr val="2A2742"/>
              </a:buClr>
              <a:buSzPts val="1400"/>
              <a:buFont typeface="Arimo"/>
              <a:buNone/>
            </a:pPr>
            <a:r>
              <a:rPr b="0" i="0" lang="en-US" sz="1400" u="none" cap="none" strike="noStrike">
                <a:solidFill>
                  <a:srgbClr val="2A2742"/>
                </a:solidFill>
                <a:latin typeface="Arimo"/>
                <a:ea typeface="Arimo"/>
                <a:cs typeface="Arimo"/>
                <a:sym typeface="Arimo"/>
              </a:rPr>
              <a:t>Mean</a:t>
            </a:r>
            <a:endParaRPr b="0" i="0" sz="1400" u="none" cap="none" strike="noStrike"/>
          </a:p>
        </p:txBody>
      </p:sp>
      <p:sp>
        <p:nvSpPr>
          <p:cNvPr id="92" name="Google Shape;92;p15"/>
          <p:cNvSpPr/>
          <p:nvPr/>
        </p:nvSpPr>
        <p:spPr>
          <a:xfrm>
            <a:off x="3158847" y="3001685"/>
            <a:ext cx="1801058" cy="290274"/>
          </a:xfrm>
          <a:prstGeom prst="rect">
            <a:avLst/>
          </a:prstGeom>
          <a:noFill/>
          <a:ln>
            <a:noFill/>
          </a:ln>
        </p:spPr>
        <p:txBody>
          <a:bodyPr anchorCtr="0" anchor="t" bIns="0" lIns="0" spcFirstLastPara="1" rIns="0" wrap="square" tIns="0">
            <a:noAutofit/>
          </a:bodyPr>
          <a:lstStyle/>
          <a:p>
            <a:pPr indent="0" lvl="0" marL="0" marR="0" rtl="0" algn="l">
              <a:lnSpc>
                <a:spcPct val="160714"/>
              </a:lnSpc>
              <a:spcBef>
                <a:spcPts val="0"/>
              </a:spcBef>
              <a:spcAft>
                <a:spcPts val="0"/>
              </a:spcAft>
              <a:buClr>
                <a:srgbClr val="2A2742"/>
              </a:buClr>
              <a:buSzPts val="1400"/>
              <a:buFont typeface="Arimo"/>
              <a:buNone/>
            </a:pPr>
            <a:r>
              <a:rPr b="0" i="0" lang="en-US" sz="1400" u="none" cap="none" strike="noStrike">
                <a:solidFill>
                  <a:srgbClr val="2A2742"/>
                </a:solidFill>
                <a:latin typeface="Arimo"/>
                <a:ea typeface="Arimo"/>
                <a:cs typeface="Arimo"/>
                <a:sym typeface="Arimo"/>
              </a:rPr>
              <a:t>147.713333</a:t>
            </a:r>
            <a:endParaRPr b="0" i="0" sz="1400" u="none" cap="none" strike="noStrike"/>
          </a:p>
        </p:txBody>
      </p:sp>
      <p:sp>
        <p:nvSpPr>
          <p:cNvPr id="93" name="Google Shape;93;p15"/>
          <p:cNvSpPr/>
          <p:nvPr/>
        </p:nvSpPr>
        <p:spPr>
          <a:xfrm>
            <a:off x="5330428" y="3001685"/>
            <a:ext cx="1801058" cy="290274"/>
          </a:xfrm>
          <a:prstGeom prst="rect">
            <a:avLst/>
          </a:prstGeom>
          <a:noFill/>
          <a:ln>
            <a:noFill/>
          </a:ln>
        </p:spPr>
        <p:txBody>
          <a:bodyPr anchorCtr="0" anchor="t" bIns="0" lIns="0" spcFirstLastPara="1" rIns="0" wrap="square" tIns="0">
            <a:noAutofit/>
          </a:bodyPr>
          <a:lstStyle/>
          <a:p>
            <a:pPr indent="0" lvl="0" marL="0" marR="0" rtl="0" algn="l">
              <a:lnSpc>
                <a:spcPct val="160714"/>
              </a:lnSpc>
              <a:spcBef>
                <a:spcPts val="0"/>
              </a:spcBef>
              <a:spcAft>
                <a:spcPts val="0"/>
              </a:spcAft>
              <a:buClr>
                <a:srgbClr val="2A2742"/>
              </a:buClr>
              <a:buSzPts val="1400"/>
              <a:buFont typeface="Arimo"/>
              <a:buNone/>
            </a:pPr>
            <a:r>
              <a:rPr b="0" i="0" lang="en-US" sz="1400" u="none" cap="none" strike="noStrike">
                <a:solidFill>
                  <a:srgbClr val="2A2742"/>
                </a:solidFill>
                <a:latin typeface="Arimo"/>
                <a:ea typeface="Arimo"/>
                <a:cs typeface="Arimo"/>
                <a:sym typeface="Arimo"/>
              </a:rPr>
              <a:t>204.814667</a:t>
            </a:r>
            <a:endParaRPr b="0" i="0" sz="1400" u="none" cap="none" strike="noStrike"/>
          </a:p>
        </p:txBody>
      </p:sp>
      <p:sp>
        <p:nvSpPr>
          <p:cNvPr id="94" name="Google Shape;94;p15"/>
          <p:cNvSpPr/>
          <p:nvPr/>
        </p:nvSpPr>
        <p:spPr>
          <a:xfrm>
            <a:off x="7502009" y="3001685"/>
            <a:ext cx="1801058" cy="290274"/>
          </a:xfrm>
          <a:prstGeom prst="rect">
            <a:avLst/>
          </a:prstGeom>
          <a:noFill/>
          <a:ln>
            <a:noFill/>
          </a:ln>
        </p:spPr>
        <p:txBody>
          <a:bodyPr anchorCtr="0" anchor="t" bIns="0" lIns="0" spcFirstLastPara="1" rIns="0" wrap="square" tIns="0">
            <a:noAutofit/>
          </a:bodyPr>
          <a:lstStyle/>
          <a:p>
            <a:pPr indent="0" lvl="0" marL="0" marR="0" rtl="0" algn="l">
              <a:lnSpc>
                <a:spcPct val="160714"/>
              </a:lnSpc>
              <a:spcBef>
                <a:spcPts val="0"/>
              </a:spcBef>
              <a:spcAft>
                <a:spcPts val="0"/>
              </a:spcAft>
              <a:buClr>
                <a:srgbClr val="2A2742"/>
              </a:buClr>
              <a:buSzPts val="1400"/>
              <a:buFont typeface="Arimo"/>
              <a:buNone/>
            </a:pPr>
            <a:r>
              <a:rPr b="0" i="0" lang="en-US" sz="1400" u="none" cap="none" strike="noStrike">
                <a:solidFill>
                  <a:srgbClr val="2A2742"/>
                </a:solidFill>
                <a:latin typeface="Arimo"/>
                <a:ea typeface="Arimo"/>
                <a:cs typeface="Arimo"/>
                <a:sym typeface="Arimo"/>
              </a:rPr>
              <a:t>-21.908667</a:t>
            </a:r>
            <a:endParaRPr b="0" i="0" sz="1400" u="none" cap="none" strike="noStrike"/>
          </a:p>
        </p:txBody>
      </p:sp>
      <p:sp>
        <p:nvSpPr>
          <p:cNvPr id="95" name="Google Shape;95;p15"/>
          <p:cNvSpPr/>
          <p:nvPr/>
        </p:nvSpPr>
        <p:spPr>
          <a:xfrm>
            <a:off x="9673590" y="3001685"/>
            <a:ext cx="1801058" cy="290274"/>
          </a:xfrm>
          <a:prstGeom prst="rect">
            <a:avLst/>
          </a:prstGeom>
          <a:noFill/>
          <a:ln>
            <a:noFill/>
          </a:ln>
        </p:spPr>
        <p:txBody>
          <a:bodyPr anchorCtr="0" anchor="t" bIns="0" lIns="0" spcFirstLastPara="1" rIns="0" wrap="square" tIns="0">
            <a:noAutofit/>
          </a:bodyPr>
          <a:lstStyle/>
          <a:p>
            <a:pPr indent="0" lvl="0" marL="0" marR="0" rtl="0" algn="l">
              <a:lnSpc>
                <a:spcPct val="160714"/>
              </a:lnSpc>
              <a:spcBef>
                <a:spcPts val="0"/>
              </a:spcBef>
              <a:spcAft>
                <a:spcPts val="0"/>
              </a:spcAft>
              <a:buClr>
                <a:srgbClr val="2A2742"/>
              </a:buClr>
              <a:buSzPts val="1400"/>
              <a:buFont typeface="Arimo"/>
              <a:buNone/>
            </a:pPr>
            <a:r>
              <a:rPr b="0" i="0" lang="en-US" sz="1400" u="none" cap="none" strike="noStrike">
                <a:solidFill>
                  <a:srgbClr val="2A2742"/>
                </a:solidFill>
                <a:latin typeface="Arimo"/>
                <a:ea typeface="Arimo"/>
                <a:cs typeface="Arimo"/>
                <a:sym typeface="Arimo"/>
              </a:rPr>
              <a:t>31.825267</a:t>
            </a:r>
            <a:endParaRPr b="0" i="0" sz="1400" u="none" cap="none" strike="noStrike"/>
          </a:p>
        </p:txBody>
      </p:sp>
      <p:sp>
        <p:nvSpPr>
          <p:cNvPr id="96" name="Google Shape;96;p15"/>
          <p:cNvSpPr/>
          <p:nvPr/>
        </p:nvSpPr>
        <p:spPr>
          <a:xfrm>
            <a:off x="11845171" y="3001685"/>
            <a:ext cx="1804868" cy="290274"/>
          </a:xfrm>
          <a:prstGeom prst="rect">
            <a:avLst/>
          </a:prstGeom>
          <a:noFill/>
          <a:ln>
            <a:noFill/>
          </a:ln>
        </p:spPr>
        <p:txBody>
          <a:bodyPr anchorCtr="0" anchor="t" bIns="0" lIns="0" spcFirstLastPara="1" rIns="0" wrap="square" tIns="0">
            <a:noAutofit/>
          </a:bodyPr>
          <a:lstStyle/>
          <a:p>
            <a:pPr indent="0" lvl="0" marL="0" marR="0" rtl="0" algn="l">
              <a:lnSpc>
                <a:spcPct val="160714"/>
              </a:lnSpc>
              <a:spcBef>
                <a:spcPts val="0"/>
              </a:spcBef>
              <a:spcAft>
                <a:spcPts val="0"/>
              </a:spcAft>
              <a:buClr>
                <a:srgbClr val="2A2742"/>
              </a:buClr>
              <a:buSzPts val="1400"/>
              <a:buFont typeface="Arimo"/>
              <a:buNone/>
            </a:pPr>
            <a:r>
              <a:rPr b="0" i="0" lang="en-US" sz="1400" u="none" cap="none" strike="noStrike">
                <a:solidFill>
                  <a:srgbClr val="2A2742"/>
                </a:solidFill>
                <a:latin typeface="Arimo"/>
                <a:ea typeface="Arimo"/>
                <a:cs typeface="Arimo"/>
                <a:sym typeface="Arimo"/>
              </a:rPr>
              <a:t>389.640000</a:t>
            </a:r>
            <a:endParaRPr b="0" i="0" sz="1400" u="none" cap="none" strike="noStrike"/>
          </a:p>
        </p:txBody>
      </p:sp>
      <p:sp>
        <p:nvSpPr>
          <p:cNvPr id="97" name="Google Shape;97;p15"/>
          <p:cNvSpPr/>
          <p:nvPr/>
        </p:nvSpPr>
        <p:spPr>
          <a:xfrm>
            <a:off x="801410" y="3408402"/>
            <a:ext cx="13030081" cy="523161"/>
          </a:xfrm>
          <a:prstGeom prst="rect">
            <a:avLst/>
          </a:prstGeom>
          <a:solidFill>
            <a:srgbClr val="000000">
              <a:alpha val="392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15"/>
          <p:cNvSpPr/>
          <p:nvPr/>
        </p:nvSpPr>
        <p:spPr>
          <a:xfrm>
            <a:off x="983456" y="3524845"/>
            <a:ext cx="1804868" cy="290274"/>
          </a:xfrm>
          <a:prstGeom prst="rect">
            <a:avLst/>
          </a:prstGeom>
          <a:noFill/>
          <a:ln>
            <a:noFill/>
          </a:ln>
        </p:spPr>
        <p:txBody>
          <a:bodyPr anchorCtr="0" anchor="t" bIns="0" lIns="0" spcFirstLastPara="1" rIns="0" wrap="square" tIns="0">
            <a:noAutofit/>
          </a:bodyPr>
          <a:lstStyle/>
          <a:p>
            <a:pPr indent="0" lvl="0" marL="0" marR="0" rtl="0" algn="l">
              <a:lnSpc>
                <a:spcPct val="160714"/>
              </a:lnSpc>
              <a:spcBef>
                <a:spcPts val="0"/>
              </a:spcBef>
              <a:spcAft>
                <a:spcPts val="0"/>
              </a:spcAft>
              <a:buClr>
                <a:srgbClr val="2A2742"/>
              </a:buClr>
              <a:buSzPts val="1400"/>
              <a:buFont typeface="Arimo"/>
              <a:buNone/>
            </a:pPr>
            <a:r>
              <a:rPr b="0" i="0" lang="en-US" sz="1400" u="none" cap="none" strike="noStrike">
                <a:solidFill>
                  <a:srgbClr val="2A2742"/>
                </a:solidFill>
                <a:latin typeface="Arimo"/>
                <a:ea typeface="Arimo"/>
                <a:cs typeface="Arimo"/>
                <a:sym typeface="Arimo"/>
              </a:rPr>
              <a:t>Std</a:t>
            </a:r>
            <a:endParaRPr b="0" i="0" sz="1400" u="none" cap="none" strike="noStrike"/>
          </a:p>
        </p:txBody>
      </p:sp>
      <p:sp>
        <p:nvSpPr>
          <p:cNvPr id="99" name="Google Shape;99;p15"/>
          <p:cNvSpPr/>
          <p:nvPr/>
        </p:nvSpPr>
        <p:spPr>
          <a:xfrm>
            <a:off x="3158847" y="3524845"/>
            <a:ext cx="1801058" cy="290274"/>
          </a:xfrm>
          <a:prstGeom prst="rect">
            <a:avLst/>
          </a:prstGeom>
          <a:noFill/>
          <a:ln>
            <a:noFill/>
          </a:ln>
        </p:spPr>
        <p:txBody>
          <a:bodyPr anchorCtr="0" anchor="t" bIns="0" lIns="0" spcFirstLastPara="1" rIns="0" wrap="square" tIns="0">
            <a:noAutofit/>
          </a:bodyPr>
          <a:lstStyle/>
          <a:p>
            <a:pPr indent="0" lvl="0" marL="0" marR="0" rtl="0" algn="l">
              <a:lnSpc>
                <a:spcPct val="160714"/>
              </a:lnSpc>
              <a:spcBef>
                <a:spcPts val="0"/>
              </a:spcBef>
              <a:spcAft>
                <a:spcPts val="0"/>
              </a:spcAft>
              <a:buClr>
                <a:srgbClr val="2A2742"/>
              </a:buClr>
              <a:buSzPts val="1400"/>
              <a:buFont typeface="Arimo"/>
              <a:buNone/>
            </a:pPr>
            <a:r>
              <a:rPr b="0" i="0" lang="en-US" sz="1400" u="none" cap="none" strike="noStrike">
                <a:solidFill>
                  <a:srgbClr val="2A2742"/>
                </a:solidFill>
                <a:latin typeface="Arimo"/>
                <a:ea typeface="Arimo"/>
                <a:cs typeface="Arimo"/>
                <a:sym typeface="Arimo"/>
              </a:rPr>
              <a:t>87.905558</a:t>
            </a:r>
            <a:endParaRPr b="0" i="0" sz="1400" u="none" cap="none" strike="noStrike"/>
          </a:p>
        </p:txBody>
      </p:sp>
      <p:sp>
        <p:nvSpPr>
          <p:cNvPr id="100" name="Google Shape;100;p15"/>
          <p:cNvSpPr/>
          <p:nvPr/>
        </p:nvSpPr>
        <p:spPr>
          <a:xfrm>
            <a:off x="5330428" y="3524845"/>
            <a:ext cx="1801058" cy="290274"/>
          </a:xfrm>
          <a:prstGeom prst="rect">
            <a:avLst/>
          </a:prstGeom>
          <a:noFill/>
          <a:ln>
            <a:noFill/>
          </a:ln>
        </p:spPr>
        <p:txBody>
          <a:bodyPr anchorCtr="0" anchor="t" bIns="0" lIns="0" spcFirstLastPara="1" rIns="0" wrap="square" tIns="0">
            <a:noAutofit/>
          </a:bodyPr>
          <a:lstStyle/>
          <a:p>
            <a:pPr indent="0" lvl="0" marL="0" marR="0" rtl="0" algn="l">
              <a:lnSpc>
                <a:spcPct val="160714"/>
              </a:lnSpc>
              <a:spcBef>
                <a:spcPts val="0"/>
              </a:spcBef>
              <a:spcAft>
                <a:spcPts val="0"/>
              </a:spcAft>
              <a:buClr>
                <a:srgbClr val="2A2742"/>
              </a:buClr>
              <a:buSzPts val="1400"/>
              <a:buFont typeface="Arimo"/>
              <a:buNone/>
            </a:pPr>
            <a:r>
              <a:rPr b="0" i="0" lang="en-US" sz="1400" u="none" cap="none" strike="noStrike">
                <a:solidFill>
                  <a:srgbClr val="2A2742"/>
                </a:solidFill>
                <a:latin typeface="Arimo"/>
                <a:ea typeface="Arimo"/>
                <a:cs typeface="Arimo"/>
                <a:sym typeface="Arimo"/>
              </a:rPr>
              <a:t>103.441957</a:t>
            </a:r>
            <a:endParaRPr b="0" i="0" sz="1400" u="none" cap="none" strike="noStrike"/>
          </a:p>
        </p:txBody>
      </p:sp>
      <p:sp>
        <p:nvSpPr>
          <p:cNvPr id="101" name="Google Shape;101;p15"/>
          <p:cNvSpPr/>
          <p:nvPr/>
        </p:nvSpPr>
        <p:spPr>
          <a:xfrm>
            <a:off x="7502009" y="3524845"/>
            <a:ext cx="1801058" cy="290274"/>
          </a:xfrm>
          <a:prstGeom prst="rect">
            <a:avLst/>
          </a:prstGeom>
          <a:noFill/>
          <a:ln>
            <a:noFill/>
          </a:ln>
        </p:spPr>
        <p:txBody>
          <a:bodyPr anchorCtr="0" anchor="t" bIns="0" lIns="0" spcFirstLastPara="1" rIns="0" wrap="square" tIns="0">
            <a:noAutofit/>
          </a:bodyPr>
          <a:lstStyle/>
          <a:p>
            <a:pPr indent="0" lvl="0" marL="0" marR="0" rtl="0" algn="l">
              <a:lnSpc>
                <a:spcPct val="160714"/>
              </a:lnSpc>
              <a:spcBef>
                <a:spcPts val="0"/>
              </a:spcBef>
              <a:spcAft>
                <a:spcPts val="0"/>
              </a:spcAft>
              <a:buClr>
                <a:srgbClr val="2A2742"/>
              </a:buClr>
              <a:buSzPts val="1400"/>
              <a:buFont typeface="Arimo"/>
              <a:buNone/>
            </a:pPr>
            <a:r>
              <a:rPr b="0" i="0" lang="en-US" sz="1400" u="none" cap="none" strike="noStrike">
                <a:solidFill>
                  <a:srgbClr val="2A2742"/>
                </a:solidFill>
                <a:latin typeface="Arimo"/>
                <a:ea typeface="Arimo"/>
                <a:cs typeface="Arimo"/>
                <a:sym typeface="Arimo"/>
              </a:rPr>
              <a:t>18.939483</a:t>
            </a:r>
            <a:endParaRPr b="0" i="0" sz="1400" u="none" cap="none" strike="noStrike"/>
          </a:p>
        </p:txBody>
      </p:sp>
      <p:sp>
        <p:nvSpPr>
          <p:cNvPr id="102" name="Google Shape;102;p15"/>
          <p:cNvSpPr/>
          <p:nvPr/>
        </p:nvSpPr>
        <p:spPr>
          <a:xfrm>
            <a:off x="9673590" y="3524845"/>
            <a:ext cx="1801058" cy="290274"/>
          </a:xfrm>
          <a:prstGeom prst="rect">
            <a:avLst/>
          </a:prstGeom>
          <a:noFill/>
          <a:ln>
            <a:noFill/>
          </a:ln>
        </p:spPr>
        <p:txBody>
          <a:bodyPr anchorCtr="0" anchor="t" bIns="0" lIns="0" spcFirstLastPara="1" rIns="0" wrap="square" tIns="0">
            <a:noAutofit/>
          </a:bodyPr>
          <a:lstStyle/>
          <a:p>
            <a:pPr indent="0" lvl="0" marL="0" marR="0" rtl="0" algn="l">
              <a:lnSpc>
                <a:spcPct val="160714"/>
              </a:lnSpc>
              <a:spcBef>
                <a:spcPts val="0"/>
              </a:spcBef>
              <a:spcAft>
                <a:spcPts val="0"/>
              </a:spcAft>
              <a:buClr>
                <a:srgbClr val="2A2742"/>
              </a:buClr>
              <a:buSzPts val="1400"/>
              <a:buFont typeface="Arimo"/>
              <a:buNone/>
            </a:pPr>
            <a:r>
              <a:rPr b="0" i="0" lang="en-US" sz="1400" u="none" cap="none" strike="noStrike">
                <a:solidFill>
                  <a:srgbClr val="2A2742"/>
                </a:solidFill>
                <a:latin typeface="Arimo"/>
                <a:ea typeface="Arimo"/>
                <a:cs typeface="Arimo"/>
                <a:sym typeface="Arimo"/>
              </a:rPr>
              <a:t>74.363499</a:t>
            </a:r>
            <a:endParaRPr b="0" i="0" sz="1400" u="none" cap="none" strike="noStrike"/>
          </a:p>
        </p:txBody>
      </p:sp>
      <p:sp>
        <p:nvSpPr>
          <p:cNvPr id="103" name="Google Shape;103;p15"/>
          <p:cNvSpPr/>
          <p:nvPr/>
        </p:nvSpPr>
        <p:spPr>
          <a:xfrm>
            <a:off x="11845171" y="3524845"/>
            <a:ext cx="1804868" cy="290274"/>
          </a:xfrm>
          <a:prstGeom prst="rect">
            <a:avLst/>
          </a:prstGeom>
          <a:noFill/>
          <a:ln>
            <a:noFill/>
          </a:ln>
        </p:spPr>
        <p:txBody>
          <a:bodyPr anchorCtr="0" anchor="t" bIns="0" lIns="0" spcFirstLastPara="1" rIns="0" wrap="square" tIns="0">
            <a:noAutofit/>
          </a:bodyPr>
          <a:lstStyle/>
          <a:p>
            <a:pPr indent="0" lvl="0" marL="0" marR="0" rtl="0" algn="l">
              <a:lnSpc>
                <a:spcPct val="160714"/>
              </a:lnSpc>
              <a:spcBef>
                <a:spcPts val="0"/>
              </a:spcBef>
              <a:spcAft>
                <a:spcPts val="0"/>
              </a:spcAft>
              <a:buClr>
                <a:srgbClr val="2A2742"/>
              </a:buClr>
              <a:buSzPts val="1400"/>
              <a:buFont typeface="Arimo"/>
              <a:buNone/>
            </a:pPr>
            <a:r>
              <a:rPr b="0" i="0" lang="en-US" sz="1400" u="none" cap="none" strike="noStrike">
                <a:solidFill>
                  <a:srgbClr val="2A2742"/>
                </a:solidFill>
                <a:latin typeface="Arimo"/>
                <a:ea typeface="Arimo"/>
                <a:cs typeface="Arimo"/>
                <a:sym typeface="Arimo"/>
              </a:rPr>
              <a:t>458.451995</a:t>
            </a:r>
            <a:endParaRPr b="0" i="0" sz="1400" u="none" cap="none" strike="noStrike"/>
          </a:p>
        </p:txBody>
      </p:sp>
      <p:sp>
        <p:nvSpPr>
          <p:cNvPr id="104" name="Google Shape;104;p15"/>
          <p:cNvSpPr/>
          <p:nvPr/>
        </p:nvSpPr>
        <p:spPr>
          <a:xfrm>
            <a:off x="801410" y="3931563"/>
            <a:ext cx="13030081" cy="523161"/>
          </a:xfrm>
          <a:prstGeom prst="rect">
            <a:avLst/>
          </a:prstGeom>
          <a:solidFill>
            <a:srgbClr val="FFFFFF">
              <a:alpha val="392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5"/>
          <p:cNvSpPr/>
          <p:nvPr/>
        </p:nvSpPr>
        <p:spPr>
          <a:xfrm>
            <a:off x="983456" y="4048006"/>
            <a:ext cx="1804868" cy="290274"/>
          </a:xfrm>
          <a:prstGeom prst="rect">
            <a:avLst/>
          </a:prstGeom>
          <a:noFill/>
          <a:ln>
            <a:noFill/>
          </a:ln>
        </p:spPr>
        <p:txBody>
          <a:bodyPr anchorCtr="0" anchor="t" bIns="0" lIns="0" spcFirstLastPara="1" rIns="0" wrap="square" tIns="0">
            <a:noAutofit/>
          </a:bodyPr>
          <a:lstStyle/>
          <a:p>
            <a:pPr indent="0" lvl="0" marL="0" marR="0" rtl="0" algn="l">
              <a:lnSpc>
                <a:spcPct val="160714"/>
              </a:lnSpc>
              <a:spcBef>
                <a:spcPts val="0"/>
              </a:spcBef>
              <a:spcAft>
                <a:spcPts val="0"/>
              </a:spcAft>
              <a:buClr>
                <a:srgbClr val="2A2742"/>
              </a:buClr>
              <a:buSzPts val="1400"/>
              <a:buFont typeface="Arimo"/>
              <a:buNone/>
            </a:pPr>
            <a:r>
              <a:rPr b="0" i="0" lang="en-US" sz="1400" u="none" cap="none" strike="noStrike">
                <a:solidFill>
                  <a:srgbClr val="2A2742"/>
                </a:solidFill>
                <a:latin typeface="Arimo"/>
                <a:ea typeface="Arimo"/>
                <a:cs typeface="Arimo"/>
                <a:sym typeface="Arimo"/>
              </a:rPr>
              <a:t>Min</a:t>
            </a:r>
            <a:endParaRPr b="0" i="0" sz="1400" u="none" cap="none" strike="noStrike"/>
          </a:p>
        </p:txBody>
      </p:sp>
      <p:sp>
        <p:nvSpPr>
          <p:cNvPr id="106" name="Google Shape;106;p15"/>
          <p:cNvSpPr/>
          <p:nvPr/>
        </p:nvSpPr>
        <p:spPr>
          <a:xfrm>
            <a:off x="3158847" y="4048006"/>
            <a:ext cx="1801058" cy="290274"/>
          </a:xfrm>
          <a:prstGeom prst="rect">
            <a:avLst/>
          </a:prstGeom>
          <a:noFill/>
          <a:ln>
            <a:noFill/>
          </a:ln>
        </p:spPr>
        <p:txBody>
          <a:bodyPr anchorCtr="0" anchor="t" bIns="0" lIns="0" spcFirstLastPara="1" rIns="0" wrap="square" tIns="0">
            <a:noAutofit/>
          </a:bodyPr>
          <a:lstStyle/>
          <a:p>
            <a:pPr indent="0" lvl="0" marL="0" marR="0" rtl="0" algn="l">
              <a:lnSpc>
                <a:spcPct val="160714"/>
              </a:lnSpc>
              <a:spcBef>
                <a:spcPts val="0"/>
              </a:spcBef>
              <a:spcAft>
                <a:spcPts val="0"/>
              </a:spcAft>
              <a:buClr>
                <a:srgbClr val="2A2742"/>
              </a:buClr>
              <a:buSzPts val="1400"/>
              <a:buFont typeface="Arimo"/>
              <a:buNone/>
            </a:pPr>
            <a:r>
              <a:rPr b="0" i="0" lang="en-US" sz="1400" u="none" cap="none" strike="noStrike">
                <a:solidFill>
                  <a:srgbClr val="2A2742"/>
                </a:solidFill>
                <a:latin typeface="Arimo"/>
                <a:ea typeface="Arimo"/>
                <a:cs typeface="Arimo"/>
                <a:sym typeface="Arimo"/>
              </a:rPr>
              <a:t>1.000000</a:t>
            </a:r>
            <a:endParaRPr b="0" i="0" sz="1400" u="none" cap="none" strike="noStrike"/>
          </a:p>
        </p:txBody>
      </p:sp>
      <p:sp>
        <p:nvSpPr>
          <p:cNvPr id="107" name="Google Shape;107;p15"/>
          <p:cNvSpPr/>
          <p:nvPr/>
        </p:nvSpPr>
        <p:spPr>
          <a:xfrm>
            <a:off x="5330428" y="4048006"/>
            <a:ext cx="1801058" cy="290274"/>
          </a:xfrm>
          <a:prstGeom prst="rect">
            <a:avLst/>
          </a:prstGeom>
          <a:noFill/>
          <a:ln>
            <a:noFill/>
          </a:ln>
        </p:spPr>
        <p:txBody>
          <a:bodyPr anchorCtr="0" anchor="t" bIns="0" lIns="0" spcFirstLastPara="1" rIns="0" wrap="square" tIns="0">
            <a:noAutofit/>
          </a:bodyPr>
          <a:lstStyle/>
          <a:p>
            <a:pPr indent="0" lvl="0" marL="0" marR="0" rtl="0" algn="l">
              <a:lnSpc>
                <a:spcPct val="160714"/>
              </a:lnSpc>
              <a:spcBef>
                <a:spcPts val="0"/>
              </a:spcBef>
              <a:spcAft>
                <a:spcPts val="0"/>
              </a:spcAft>
              <a:buClr>
                <a:srgbClr val="2A2742"/>
              </a:buClr>
              <a:buSzPts val="1400"/>
              <a:buFont typeface="Arimo"/>
              <a:buNone/>
            </a:pPr>
            <a:r>
              <a:rPr b="0" i="0" lang="en-US" sz="1400" u="none" cap="none" strike="noStrike">
                <a:solidFill>
                  <a:srgbClr val="2A2742"/>
                </a:solidFill>
                <a:latin typeface="Arimo"/>
                <a:ea typeface="Arimo"/>
                <a:cs typeface="Arimo"/>
                <a:sym typeface="Arimo"/>
              </a:rPr>
              <a:t>0.900000</a:t>
            </a:r>
            <a:endParaRPr b="0" i="0" sz="1400" u="none" cap="none" strike="noStrike"/>
          </a:p>
        </p:txBody>
      </p:sp>
      <p:sp>
        <p:nvSpPr>
          <p:cNvPr id="108" name="Google Shape;108;p15"/>
          <p:cNvSpPr/>
          <p:nvPr/>
        </p:nvSpPr>
        <p:spPr>
          <a:xfrm>
            <a:off x="7502009" y="4048006"/>
            <a:ext cx="1801058" cy="290274"/>
          </a:xfrm>
          <a:prstGeom prst="rect">
            <a:avLst/>
          </a:prstGeom>
          <a:noFill/>
          <a:ln>
            <a:noFill/>
          </a:ln>
        </p:spPr>
        <p:txBody>
          <a:bodyPr anchorCtr="0" anchor="t" bIns="0" lIns="0" spcFirstLastPara="1" rIns="0" wrap="square" tIns="0">
            <a:noAutofit/>
          </a:bodyPr>
          <a:lstStyle/>
          <a:p>
            <a:pPr indent="0" lvl="0" marL="0" marR="0" rtl="0" algn="l">
              <a:lnSpc>
                <a:spcPct val="160714"/>
              </a:lnSpc>
              <a:spcBef>
                <a:spcPts val="0"/>
              </a:spcBef>
              <a:spcAft>
                <a:spcPts val="0"/>
              </a:spcAft>
              <a:buClr>
                <a:srgbClr val="2A2742"/>
              </a:buClr>
              <a:buSzPts val="1400"/>
              <a:buFont typeface="Arimo"/>
              <a:buNone/>
            </a:pPr>
            <a:r>
              <a:rPr b="0" i="0" lang="en-US" sz="1400" u="none" cap="none" strike="noStrike">
                <a:solidFill>
                  <a:srgbClr val="2A2742"/>
                </a:solidFill>
                <a:latin typeface="Arimo"/>
                <a:ea typeface="Arimo"/>
                <a:cs typeface="Arimo"/>
                <a:sym typeface="Arimo"/>
              </a:rPr>
              <a:t>-80.700000</a:t>
            </a:r>
            <a:endParaRPr b="0" i="0" sz="1400" u="none" cap="none" strike="noStrike"/>
          </a:p>
        </p:txBody>
      </p:sp>
      <p:sp>
        <p:nvSpPr>
          <p:cNvPr id="109" name="Google Shape;109;p15"/>
          <p:cNvSpPr/>
          <p:nvPr/>
        </p:nvSpPr>
        <p:spPr>
          <a:xfrm>
            <a:off x="9673590" y="4048006"/>
            <a:ext cx="1801058" cy="290274"/>
          </a:xfrm>
          <a:prstGeom prst="rect">
            <a:avLst/>
          </a:prstGeom>
          <a:noFill/>
          <a:ln>
            <a:noFill/>
          </a:ln>
        </p:spPr>
        <p:txBody>
          <a:bodyPr anchorCtr="0" anchor="t" bIns="0" lIns="0" spcFirstLastPara="1" rIns="0" wrap="square" tIns="0">
            <a:noAutofit/>
          </a:bodyPr>
          <a:lstStyle/>
          <a:p>
            <a:pPr indent="0" lvl="0" marL="0" marR="0" rtl="0" algn="l">
              <a:lnSpc>
                <a:spcPct val="160714"/>
              </a:lnSpc>
              <a:spcBef>
                <a:spcPts val="0"/>
              </a:spcBef>
              <a:spcAft>
                <a:spcPts val="0"/>
              </a:spcAft>
              <a:buClr>
                <a:srgbClr val="2A2742"/>
              </a:buClr>
              <a:buSzPts val="1400"/>
              <a:buFont typeface="Arimo"/>
              <a:buNone/>
            </a:pPr>
            <a:r>
              <a:rPr b="0" i="0" lang="en-US" sz="1400" u="none" cap="none" strike="noStrike">
                <a:solidFill>
                  <a:srgbClr val="2A2742"/>
                </a:solidFill>
                <a:latin typeface="Arimo"/>
                <a:ea typeface="Arimo"/>
                <a:cs typeface="Arimo"/>
                <a:sym typeface="Arimo"/>
              </a:rPr>
              <a:t>1.020000</a:t>
            </a:r>
            <a:endParaRPr b="0" i="0" sz="1400" u="none" cap="none" strike="noStrike"/>
          </a:p>
        </p:txBody>
      </p:sp>
      <p:sp>
        <p:nvSpPr>
          <p:cNvPr id="110" name="Google Shape;110;p15"/>
          <p:cNvSpPr/>
          <p:nvPr/>
        </p:nvSpPr>
        <p:spPr>
          <a:xfrm>
            <a:off x="11845171" y="4048006"/>
            <a:ext cx="1804868" cy="290274"/>
          </a:xfrm>
          <a:prstGeom prst="rect">
            <a:avLst/>
          </a:prstGeom>
          <a:noFill/>
          <a:ln>
            <a:noFill/>
          </a:ln>
        </p:spPr>
        <p:txBody>
          <a:bodyPr anchorCtr="0" anchor="t" bIns="0" lIns="0" spcFirstLastPara="1" rIns="0" wrap="square" tIns="0">
            <a:noAutofit/>
          </a:bodyPr>
          <a:lstStyle/>
          <a:p>
            <a:pPr indent="0" lvl="0" marL="0" marR="0" rtl="0" algn="l">
              <a:lnSpc>
                <a:spcPct val="160714"/>
              </a:lnSpc>
              <a:spcBef>
                <a:spcPts val="0"/>
              </a:spcBef>
              <a:spcAft>
                <a:spcPts val="0"/>
              </a:spcAft>
              <a:buClr>
                <a:srgbClr val="2A2742"/>
              </a:buClr>
              <a:buSzPts val="1400"/>
              <a:buFont typeface="Arimo"/>
              <a:buNone/>
            </a:pPr>
            <a:r>
              <a:rPr b="0" i="0" lang="en-US" sz="1400" u="none" cap="none" strike="noStrike">
                <a:solidFill>
                  <a:srgbClr val="2A2742"/>
                </a:solidFill>
                <a:latin typeface="Arimo"/>
                <a:ea typeface="Arimo"/>
                <a:cs typeface="Arimo"/>
                <a:sym typeface="Arimo"/>
              </a:rPr>
              <a:t>4.000000</a:t>
            </a:r>
            <a:endParaRPr b="0" i="0" sz="1400" u="none" cap="none" strike="noStrike"/>
          </a:p>
        </p:txBody>
      </p:sp>
      <p:sp>
        <p:nvSpPr>
          <p:cNvPr id="111" name="Google Shape;111;p15"/>
          <p:cNvSpPr/>
          <p:nvPr/>
        </p:nvSpPr>
        <p:spPr>
          <a:xfrm>
            <a:off x="801410" y="4454723"/>
            <a:ext cx="13030081" cy="523161"/>
          </a:xfrm>
          <a:prstGeom prst="rect">
            <a:avLst/>
          </a:prstGeom>
          <a:solidFill>
            <a:srgbClr val="000000">
              <a:alpha val="392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5"/>
          <p:cNvSpPr/>
          <p:nvPr/>
        </p:nvSpPr>
        <p:spPr>
          <a:xfrm>
            <a:off x="983456" y="4571167"/>
            <a:ext cx="1804868" cy="290274"/>
          </a:xfrm>
          <a:prstGeom prst="rect">
            <a:avLst/>
          </a:prstGeom>
          <a:noFill/>
          <a:ln>
            <a:noFill/>
          </a:ln>
        </p:spPr>
        <p:txBody>
          <a:bodyPr anchorCtr="0" anchor="t" bIns="0" lIns="0" spcFirstLastPara="1" rIns="0" wrap="square" tIns="0">
            <a:noAutofit/>
          </a:bodyPr>
          <a:lstStyle/>
          <a:p>
            <a:pPr indent="0" lvl="0" marL="0" marR="0" rtl="0" algn="l">
              <a:lnSpc>
                <a:spcPct val="160714"/>
              </a:lnSpc>
              <a:spcBef>
                <a:spcPts val="0"/>
              </a:spcBef>
              <a:spcAft>
                <a:spcPts val="0"/>
              </a:spcAft>
              <a:buClr>
                <a:srgbClr val="2A2742"/>
              </a:buClr>
              <a:buSzPts val="1400"/>
              <a:buFont typeface="Arimo"/>
              <a:buNone/>
            </a:pPr>
            <a:r>
              <a:rPr b="0" i="0" lang="en-US" sz="1400" u="none" cap="none" strike="noStrike">
                <a:solidFill>
                  <a:srgbClr val="2A2742"/>
                </a:solidFill>
                <a:latin typeface="Arimo"/>
                <a:ea typeface="Arimo"/>
                <a:cs typeface="Arimo"/>
                <a:sym typeface="Arimo"/>
              </a:rPr>
              <a:t>25%</a:t>
            </a:r>
            <a:endParaRPr b="0" i="0" sz="1400" u="none" cap="none" strike="noStrike"/>
          </a:p>
        </p:txBody>
      </p:sp>
      <p:sp>
        <p:nvSpPr>
          <p:cNvPr id="113" name="Google Shape;113;p15"/>
          <p:cNvSpPr/>
          <p:nvPr/>
        </p:nvSpPr>
        <p:spPr>
          <a:xfrm>
            <a:off x="3158847" y="4571167"/>
            <a:ext cx="1801058" cy="290274"/>
          </a:xfrm>
          <a:prstGeom prst="rect">
            <a:avLst/>
          </a:prstGeom>
          <a:noFill/>
          <a:ln>
            <a:noFill/>
          </a:ln>
        </p:spPr>
        <p:txBody>
          <a:bodyPr anchorCtr="0" anchor="t" bIns="0" lIns="0" spcFirstLastPara="1" rIns="0" wrap="square" tIns="0">
            <a:noAutofit/>
          </a:bodyPr>
          <a:lstStyle/>
          <a:p>
            <a:pPr indent="0" lvl="0" marL="0" marR="0" rtl="0" algn="l">
              <a:lnSpc>
                <a:spcPct val="160714"/>
              </a:lnSpc>
              <a:spcBef>
                <a:spcPts val="0"/>
              </a:spcBef>
              <a:spcAft>
                <a:spcPts val="0"/>
              </a:spcAft>
              <a:buClr>
                <a:srgbClr val="2A2742"/>
              </a:buClr>
              <a:buSzPts val="1400"/>
              <a:buFont typeface="Arimo"/>
              <a:buNone/>
            </a:pPr>
            <a:r>
              <a:rPr b="0" i="0" lang="en-US" sz="1400" u="none" cap="none" strike="noStrike">
                <a:solidFill>
                  <a:srgbClr val="2A2742"/>
                </a:solidFill>
                <a:latin typeface="Arimo"/>
                <a:ea typeface="Arimo"/>
                <a:cs typeface="Arimo"/>
                <a:sym typeface="Arimo"/>
              </a:rPr>
              <a:t>65.250000</a:t>
            </a:r>
            <a:endParaRPr b="0" i="0" sz="1400" u="none" cap="none" strike="noStrike"/>
          </a:p>
        </p:txBody>
      </p:sp>
      <p:sp>
        <p:nvSpPr>
          <p:cNvPr id="114" name="Google Shape;114;p15"/>
          <p:cNvSpPr/>
          <p:nvPr/>
        </p:nvSpPr>
        <p:spPr>
          <a:xfrm>
            <a:off x="5330428" y="4571167"/>
            <a:ext cx="1801058" cy="290274"/>
          </a:xfrm>
          <a:prstGeom prst="rect">
            <a:avLst/>
          </a:prstGeom>
          <a:noFill/>
          <a:ln>
            <a:noFill/>
          </a:ln>
        </p:spPr>
        <p:txBody>
          <a:bodyPr anchorCtr="0" anchor="t" bIns="0" lIns="0" spcFirstLastPara="1" rIns="0" wrap="square" tIns="0">
            <a:noAutofit/>
          </a:bodyPr>
          <a:lstStyle/>
          <a:p>
            <a:pPr indent="0" lvl="0" marL="0" marR="0" rtl="0" algn="l">
              <a:lnSpc>
                <a:spcPct val="160714"/>
              </a:lnSpc>
              <a:spcBef>
                <a:spcPts val="0"/>
              </a:spcBef>
              <a:spcAft>
                <a:spcPts val="0"/>
              </a:spcAft>
              <a:buClr>
                <a:srgbClr val="2A2742"/>
              </a:buClr>
              <a:buSzPts val="1400"/>
              <a:buFont typeface="Arimo"/>
              <a:buNone/>
            </a:pPr>
            <a:r>
              <a:rPr b="0" i="0" lang="en-US" sz="1400" u="none" cap="none" strike="noStrike">
                <a:solidFill>
                  <a:srgbClr val="2A2742"/>
                </a:solidFill>
                <a:latin typeface="Arimo"/>
                <a:ea typeface="Arimo"/>
                <a:cs typeface="Arimo"/>
                <a:sym typeface="Arimo"/>
              </a:rPr>
              <a:t>127.200000</a:t>
            </a:r>
            <a:endParaRPr b="0" i="0" sz="1400" u="none" cap="none" strike="noStrike"/>
          </a:p>
        </p:txBody>
      </p:sp>
      <p:sp>
        <p:nvSpPr>
          <p:cNvPr id="115" name="Google Shape;115;p15"/>
          <p:cNvSpPr/>
          <p:nvPr/>
        </p:nvSpPr>
        <p:spPr>
          <a:xfrm>
            <a:off x="7502009" y="4571167"/>
            <a:ext cx="1801058" cy="290274"/>
          </a:xfrm>
          <a:prstGeom prst="rect">
            <a:avLst/>
          </a:prstGeom>
          <a:noFill/>
          <a:ln>
            <a:noFill/>
          </a:ln>
        </p:spPr>
        <p:txBody>
          <a:bodyPr anchorCtr="0" anchor="t" bIns="0" lIns="0" spcFirstLastPara="1" rIns="0" wrap="square" tIns="0">
            <a:noAutofit/>
          </a:bodyPr>
          <a:lstStyle/>
          <a:p>
            <a:pPr indent="0" lvl="0" marL="0" marR="0" rtl="0" algn="l">
              <a:lnSpc>
                <a:spcPct val="160714"/>
              </a:lnSpc>
              <a:spcBef>
                <a:spcPts val="0"/>
              </a:spcBef>
              <a:spcAft>
                <a:spcPts val="0"/>
              </a:spcAft>
              <a:buClr>
                <a:srgbClr val="2A2742"/>
              </a:buClr>
              <a:buSzPts val="1400"/>
              <a:buFont typeface="Arimo"/>
              <a:buNone/>
            </a:pPr>
            <a:r>
              <a:rPr b="0" i="0" lang="en-US" sz="1400" u="none" cap="none" strike="noStrike">
                <a:solidFill>
                  <a:srgbClr val="2A2742"/>
                </a:solidFill>
                <a:latin typeface="Arimo"/>
                <a:ea typeface="Arimo"/>
                <a:cs typeface="Arimo"/>
                <a:sym typeface="Arimo"/>
              </a:rPr>
              <a:t>-31.775000</a:t>
            </a:r>
            <a:endParaRPr b="0" i="0" sz="1400" u="none" cap="none" strike="noStrike"/>
          </a:p>
        </p:txBody>
      </p:sp>
      <p:sp>
        <p:nvSpPr>
          <p:cNvPr id="116" name="Google Shape;116;p15"/>
          <p:cNvSpPr/>
          <p:nvPr/>
        </p:nvSpPr>
        <p:spPr>
          <a:xfrm>
            <a:off x="9673590" y="4571167"/>
            <a:ext cx="1801058" cy="290274"/>
          </a:xfrm>
          <a:prstGeom prst="rect">
            <a:avLst/>
          </a:prstGeom>
          <a:noFill/>
          <a:ln>
            <a:noFill/>
          </a:ln>
        </p:spPr>
        <p:txBody>
          <a:bodyPr anchorCtr="0" anchor="t" bIns="0" lIns="0" spcFirstLastPara="1" rIns="0" wrap="square" tIns="0">
            <a:noAutofit/>
          </a:bodyPr>
          <a:lstStyle/>
          <a:p>
            <a:pPr indent="0" lvl="0" marL="0" marR="0" rtl="0" algn="l">
              <a:lnSpc>
                <a:spcPct val="160714"/>
              </a:lnSpc>
              <a:spcBef>
                <a:spcPts val="0"/>
              </a:spcBef>
              <a:spcAft>
                <a:spcPts val="0"/>
              </a:spcAft>
              <a:buClr>
                <a:srgbClr val="2A2742"/>
              </a:buClr>
              <a:buSzPts val="1400"/>
              <a:buFont typeface="Arimo"/>
              <a:buNone/>
            </a:pPr>
            <a:r>
              <a:rPr b="0" i="0" lang="en-US" sz="1400" u="none" cap="none" strike="noStrike">
                <a:solidFill>
                  <a:srgbClr val="2A2742"/>
                </a:solidFill>
                <a:latin typeface="Arimo"/>
                <a:ea typeface="Arimo"/>
                <a:cs typeface="Arimo"/>
                <a:sym typeface="Arimo"/>
              </a:rPr>
              <a:t>6.677500</a:t>
            </a:r>
            <a:endParaRPr b="0" i="0" sz="1400" u="none" cap="none" strike="noStrike"/>
          </a:p>
        </p:txBody>
      </p:sp>
      <p:sp>
        <p:nvSpPr>
          <p:cNvPr id="117" name="Google Shape;117;p15"/>
          <p:cNvSpPr/>
          <p:nvPr/>
        </p:nvSpPr>
        <p:spPr>
          <a:xfrm>
            <a:off x="11845171" y="4571167"/>
            <a:ext cx="1804868" cy="290274"/>
          </a:xfrm>
          <a:prstGeom prst="rect">
            <a:avLst/>
          </a:prstGeom>
          <a:noFill/>
          <a:ln>
            <a:noFill/>
          </a:ln>
        </p:spPr>
        <p:txBody>
          <a:bodyPr anchorCtr="0" anchor="t" bIns="0" lIns="0" spcFirstLastPara="1" rIns="0" wrap="square" tIns="0">
            <a:noAutofit/>
          </a:bodyPr>
          <a:lstStyle/>
          <a:p>
            <a:pPr indent="0" lvl="0" marL="0" marR="0" rtl="0" algn="l">
              <a:lnSpc>
                <a:spcPct val="160714"/>
              </a:lnSpc>
              <a:spcBef>
                <a:spcPts val="0"/>
              </a:spcBef>
              <a:spcAft>
                <a:spcPts val="0"/>
              </a:spcAft>
              <a:buClr>
                <a:srgbClr val="2A2742"/>
              </a:buClr>
              <a:buSzPts val="1400"/>
              <a:buFont typeface="Arimo"/>
              <a:buNone/>
            </a:pPr>
            <a:r>
              <a:rPr b="0" i="0" lang="en-US" sz="1400" u="none" cap="none" strike="noStrike">
                <a:solidFill>
                  <a:srgbClr val="2A2742"/>
                </a:solidFill>
                <a:latin typeface="Arimo"/>
                <a:ea typeface="Arimo"/>
                <a:cs typeface="Arimo"/>
                <a:sym typeface="Arimo"/>
              </a:rPr>
              <a:t>117.250000</a:t>
            </a:r>
            <a:endParaRPr b="0" i="0" sz="1400" u="none" cap="none" strike="noStrike"/>
          </a:p>
        </p:txBody>
      </p:sp>
      <p:sp>
        <p:nvSpPr>
          <p:cNvPr id="118" name="Google Shape;118;p15"/>
          <p:cNvSpPr/>
          <p:nvPr/>
        </p:nvSpPr>
        <p:spPr>
          <a:xfrm>
            <a:off x="801410" y="4977884"/>
            <a:ext cx="13030081" cy="523161"/>
          </a:xfrm>
          <a:prstGeom prst="rect">
            <a:avLst/>
          </a:prstGeom>
          <a:solidFill>
            <a:srgbClr val="FFFFFF">
              <a:alpha val="392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5"/>
          <p:cNvSpPr/>
          <p:nvPr/>
        </p:nvSpPr>
        <p:spPr>
          <a:xfrm>
            <a:off x="983456" y="5094327"/>
            <a:ext cx="1804868" cy="290274"/>
          </a:xfrm>
          <a:prstGeom prst="rect">
            <a:avLst/>
          </a:prstGeom>
          <a:noFill/>
          <a:ln>
            <a:noFill/>
          </a:ln>
        </p:spPr>
        <p:txBody>
          <a:bodyPr anchorCtr="0" anchor="t" bIns="0" lIns="0" spcFirstLastPara="1" rIns="0" wrap="square" tIns="0">
            <a:noAutofit/>
          </a:bodyPr>
          <a:lstStyle/>
          <a:p>
            <a:pPr indent="0" lvl="0" marL="0" marR="0" rtl="0" algn="l">
              <a:lnSpc>
                <a:spcPct val="160714"/>
              </a:lnSpc>
              <a:spcBef>
                <a:spcPts val="0"/>
              </a:spcBef>
              <a:spcAft>
                <a:spcPts val="0"/>
              </a:spcAft>
              <a:buClr>
                <a:srgbClr val="2A2742"/>
              </a:buClr>
              <a:buSzPts val="1400"/>
              <a:buFont typeface="Arimo"/>
              <a:buNone/>
            </a:pPr>
            <a:r>
              <a:rPr b="0" i="0" lang="en-US" sz="1400" u="none" cap="none" strike="noStrike">
                <a:solidFill>
                  <a:srgbClr val="2A2742"/>
                </a:solidFill>
                <a:latin typeface="Arimo"/>
                <a:ea typeface="Arimo"/>
                <a:cs typeface="Arimo"/>
                <a:sym typeface="Arimo"/>
              </a:rPr>
              <a:t>50% (Median)</a:t>
            </a:r>
            <a:endParaRPr b="0" i="0" sz="1400" u="none" cap="none" strike="noStrike"/>
          </a:p>
        </p:txBody>
      </p:sp>
      <p:sp>
        <p:nvSpPr>
          <p:cNvPr id="120" name="Google Shape;120;p15"/>
          <p:cNvSpPr/>
          <p:nvPr/>
        </p:nvSpPr>
        <p:spPr>
          <a:xfrm>
            <a:off x="3158847" y="5094327"/>
            <a:ext cx="1801058" cy="290274"/>
          </a:xfrm>
          <a:prstGeom prst="rect">
            <a:avLst/>
          </a:prstGeom>
          <a:noFill/>
          <a:ln>
            <a:noFill/>
          </a:ln>
        </p:spPr>
        <p:txBody>
          <a:bodyPr anchorCtr="0" anchor="t" bIns="0" lIns="0" spcFirstLastPara="1" rIns="0" wrap="square" tIns="0">
            <a:noAutofit/>
          </a:bodyPr>
          <a:lstStyle/>
          <a:p>
            <a:pPr indent="0" lvl="0" marL="0" marR="0" rtl="0" algn="l">
              <a:lnSpc>
                <a:spcPct val="160714"/>
              </a:lnSpc>
              <a:spcBef>
                <a:spcPts val="0"/>
              </a:spcBef>
              <a:spcAft>
                <a:spcPts val="0"/>
              </a:spcAft>
              <a:buClr>
                <a:srgbClr val="2A2742"/>
              </a:buClr>
              <a:buSzPts val="1400"/>
              <a:buFont typeface="Arimo"/>
              <a:buNone/>
            </a:pPr>
            <a:r>
              <a:rPr b="0" i="0" lang="en-US" sz="1400" u="none" cap="none" strike="noStrike">
                <a:solidFill>
                  <a:srgbClr val="2A2742"/>
                </a:solidFill>
                <a:latin typeface="Arimo"/>
                <a:ea typeface="Arimo"/>
                <a:cs typeface="Arimo"/>
                <a:sym typeface="Arimo"/>
              </a:rPr>
              <a:t>150.500000</a:t>
            </a:r>
            <a:endParaRPr b="0" i="0" sz="1400" u="none" cap="none" strike="noStrike"/>
          </a:p>
        </p:txBody>
      </p:sp>
      <p:sp>
        <p:nvSpPr>
          <p:cNvPr id="121" name="Google Shape;121;p15"/>
          <p:cNvSpPr/>
          <p:nvPr/>
        </p:nvSpPr>
        <p:spPr>
          <a:xfrm>
            <a:off x="5330428" y="5094327"/>
            <a:ext cx="1801058" cy="290274"/>
          </a:xfrm>
          <a:prstGeom prst="rect">
            <a:avLst/>
          </a:prstGeom>
          <a:noFill/>
          <a:ln>
            <a:noFill/>
          </a:ln>
        </p:spPr>
        <p:txBody>
          <a:bodyPr anchorCtr="0" anchor="t" bIns="0" lIns="0" spcFirstLastPara="1" rIns="0" wrap="square" tIns="0">
            <a:noAutofit/>
          </a:bodyPr>
          <a:lstStyle/>
          <a:p>
            <a:pPr indent="0" lvl="0" marL="0" marR="0" rtl="0" algn="l">
              <a:lnSpc>
                <a:spcPct val="160714"/>
              </a:lnSpc>
              <a:spcBef>
                <a:spcPts val="0"/>
              </a:spcBef>
              <a:spcAft>
                <a:spcPts val="0"/>
              </a:spcAft>
              <a:buClr>
                <a:srgbClr val="2A2742"/>
              </a:buClr>
              <a:buSzPts val="1400"/>
              <a:buFont typeface="Arimo"/>
              <a:buNone/>
            </a:pPr>
            <a:r>
              <a:rPr b="0" i="0" lang="en-US" sz="1400" u="none" cap="none" strike="noStrike">
                <a:solidFill>
                  <a:srgbClr val="2A2742"/>
                </a:solidFill>
                <a:latin typeface="Arimo"/>
                <a:ea typeface="Arimo"/>
                <a:cs typeface="Arimo"/>
                <a:sym typeface="Arimo"/>
              </a:rPr>
              <a:t>219.150000</a:t>
            </a:r>
            <a:endParaRPr b="0" i="0" sz="1400" u="none" cap="none" strike="noStrike"/>
          </a:p>
        </p:txBody>
      </p:sp>
      <p:sp>
        <p:nvSpPr>
          <p:cNvPr id="122" name="Google Shape;122;p15"/>
          <p:cNvSpPr/>
          <p:nvPr/>
        </p:nvSpPr>
        <p:spPr>
          <a:xfrm>
            <a:off x="7502009" y="5094327"/>
            <a:ext cx="1801058" cy="290274"/>
          </a:xfrm>
          <a:prstGeom prst="rect">
            <a:avLst/>
          </a:prstGeom>
          <a:noFill/>
          <a:ln>
            <a:noFill/>
          </a:ln>
        </p:spPr>
        <p:txBody>
          <a:bodyPr anchorCtr="0" anchor="t" bIns="0" lIns="0" spcFirstLastPara="1" rIns="0" wrap="square" tIns="0">
            <a:noAutofit/>
          </a:bodyPr>
          <a:lstStyle/>
          <a:p>
            <a:pPr indent="0" lvl="0" marL="0" marR="0" rtl="0" algn="l">
              <a:lnSpc>
                <a:spcPct val="160714"/>
              </a:lnSpc>
              <a:spcBef>
                <a:spcPts val="0"/>
              </a:spcBef>
              <a:spcAft>
                <a:spcPts val="0"/>
              </a:spcAft>
              <a:buClr>
                <a:srgbClr val="2A2742"/>
              </a:buClr>
              <a:buSzPts val="1400"/>
              <a:buFont typeface="Arimo"/>
              <a:buNone/>
            </a:pPr>
            <a:r>
              <a:rPr b="0" i="0" lang="en-US" sz="1400" u="none" cap="none" strike="noStrike">
                <a:solidFill>
                  <a:srgbClr val="2A2742"/>
                </a:solidFill>
                <a:latin typeface="Arimo"/>
                <a:ea typeface="Arimo"/>
                <a:cs typeface="Arimo"/>
                <a:sym typeface="Arimo"/>
              </a:rPr>
              <a:t>-15.350000</a:t>
            </a:r>
            <a:endParaRPr b="0" i="0" sz="1400" u="none" cap="none" strike="noStrike"/>
          </a:p>
        </p:txBody>
      </p:sp>
      <p:sp>
        <p:nvSpPr>
          <p:cNvPr id="123" name="Google Shape;123;p15"/>
          <p:cNvSpPr/>
          <p:nvPr/>
        </p:nvSpPr>
        <p:spPr>
          <a:xfrm>
            <a:off x="9673590" y="5094327"/>
            <a:ext cx="1801058" cy="290274"/>
          </a:xfrm>
          <a:prstGeom prst="rect">
            <a:avLst/>
          </a:prstGeom>
          <a:noFill/>
          <a:ln>
            <a:noFill/>
          </a:ln>
        </p:spPr>
        <p:txBody>
          <a:bodyPr anchorCtr="0" anchor="t" bIns="0" lIns="0" spcFirstLastPara="1" rIns="0" wrap="square" tIns="0">
            <a:noAutofit/>
          </a:bodyPr>
          <a:lstStyle/>
          <a:p>
            <a:pPr indent="0" lvl="0" marL="0" marR="0" rtl="0" algn="l">
              <a:lnSpc>
                <a:spcPct val="160714"/>
              </a:lnSpc>
              <a:spcBef>
                <a:spcPts val="0"/>
              </a:spcBef>
              <a:spcAft>
                <a:spcPts val="0"/>
              </a:spcAft>
              <a:buClr>
                <a:srgbClr val="2A2742"/>
              </a:buClr>
              <a:buSzPts val="1400"/>
              <a:buFont typeface="Arimo"/>
              <a:buNone/>
            </a:pPr>
            <a:r>
              <a:rPr b="0" i="0" lang="en-US" sz="1400" u="none" cap="none" strike="noStrike">
                <a:solidFill>
                  <a:srgbClr val="2A2742"/>
                </a:solidFill>
                <a:latin typeface="Arimo"/>
                <a:ea typeface="Arimo"/>
                <a:cs typeface="Arimo"/>
                <a:sym typeface="Arimo"/>
              </a:rPr>
              <a:t>14.465000</a:t>
            </a:r>
            <a:endParaRPr b="0" i="0" sz="1400" u="none" cap="none" strike="noStrike"/>
          </a:p>
        </p:txBody>
      </p:sp>
      <p:sp>
        <p:nvSpPr>
          <p:cNvPr id="124" name="Google Shape;124;p15"/>
          <p:cNvSpPr/>
          <p:nvPr/>
        </p:nvSpPr>
        <p:spPr>
          <a:xfrm>
            <a:off x="11845171" y="5094327"/>
            <a:ext cx="1804868" cy="290274"/>
          </a:xfrm>
          <a:prstGeom prst="rect">
            <a:avLst/>
          </a:prstGeom>
          <a:noFill/>
          <a:ln>
            <a:noFill/>
          </a:ln>
        </p:spPr>
        <p:txBody>
          <a:bodyPr anchorCtr="0" anchor="t" bIns="0" lIns="0" spcFirstLastPara="1" rIns="0" wrap="square" tIns="0">
            <a:noAutofit/>
          </a:bodyPr>
          <a:lstStyle/>
          <a:p>
            <a:pPr indent="0" lvl="0" marL="0" marR="0" rtl="0" algn="l">
              <a:lnSpc>
                <a:spcPct val="160714"/>
              </a:lnSpc>
              <a:spcBef>
                <a:spcPts val="0"/>
              </a:spcBef>
              <a:spcAft>
                <a:spcPts val="0"/>
              </a:spcAft>
              <a:buClr>
                <a:srgbClr val="2A2742"/>
              </a:buClr>
              <a:buSzPts val="1400"/>
              <a:buFont typeface="Arimo"/>
              <a:buNone/>
            </a:pPr>
            <a:r>
              <a:rPr b="0" i="0" lang="en-US" sz="1400" u="none" cap="none" strike="noStrike">
                <a:solidFill>
                  <a:srgbClr val="2A2742"/>
                </a:solidFill>
                <a:latin typeface="Arimo"/>
                <a:ea typeface="Arimo"/>
                <a:cs typeface="Arimo"/>
                <a:sym typeface="Arimo"/>
              </a:rPr>
              <a:t>222.500000</a:t>
            </a:r>
            <a:endParaRPr b="0" i="0" sz="1400" u="none" cap="none" strike="noStrike"/>
          </a:p>
        </p:txBody>
      </p:sp>
      <p:sp>
        <p:nvSpPr>
          <p:cNvPr id="125" name="Google Shape;125;p15"/>
          <p:cNvSpPr/>
          <p:nvPr/>
        </p:nvSpPr>
        <p:spPr>
          <a:xfrm>
            <a:off x="801410" y="5501045"/>
            <a:ext cx="13030081" cy="523161"/>
          </a:xfrm>
          <a:prstGeom prst="rect">
            <a:avLst/>
          </a:prstGeom>
          <a:solidFill>
            <a:srgbClr val="000000">
              <a:alpha val="392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5"/>
          <p:cNvSpPr/>
          <p:nvPr/>
        </p:nvSpPr>
        <p:spPr>
          <a:xfrm>
            <a:off x="983456" y="5617488"/>
            <a:ext cx="1804868" cy="290274"/>
          </a:xfrm>
          <a:prstGeom prst="rect">
            <a:avLst/>
          </a:prstGeom>
          <a:noFill/>
          <a:ln>
            <a:noFill/>
          </a:ln>
        </p:spPr>
        <p:txBody>
          <a:bodyPr anchorCtr="0" anchor="t" bIns="0" lIns="0" spcFirstLastPara="1" rIns="0" wrap="square" tIns="0">
            <a:noAutofit/>
          </a:bodyPr>
          <a:lstStyle/>
          <a:p>
            <a:pPr indent="0" lvl="0" marL="0" marR="0" rtl="0" algn="l">
              <a:lnSpc>
                <a:spcPct val="160714"/>
              </a:lnSpc>
              <a:spcBef>
                <a:spcPts val="0"/>
              </a:spcBef>
              <a:spcAft>
                <a:spcPts val="0"/>
              </a:spcAft>
              <a:buClr>
                <a:srgbClr val="2A2742"/>
              </a:buClr>
              <a:buSzPts val="1400"/>
              <a:buFont typeface="Arimo"/>
              <a:buNone/>
            </a:pPr>
            <a:r>
              <a:rPr b="0" i="0" lang="en-US" sz="1400" u="none" cap="none" strike="noStrike">
                <a:solidFill>
                  <a:srgbClr val="2A2742"/>
                </a:solidFill>
                <a:latin typeface="Arimo"/>
                <a:ea typeface="Arimo"/>
                <a:cs typeface="Arimo"/>
                <a:sym typeface="Arimo"/>
              </a:rPr>
              <a:t>75%</a:t>
            </a:r>
            <a:endParaRPr b="0" i="0" sz="1400" u="none" cap="none" strike="noStrike"/>
          </a:p>
        </p:txBody>
      </p:sp>
      <p:sp>
        <p:nvSpPr>
          <p:cNvPr id="127" name="Google Shape;127;p15"/>
          <p:cNvSpPr/>
          <p:nvPr/>
        </p:nvSpPr>
        <p:spPr>
          <a:xfrm>
            <a:off x="3158847" y="5617488"/>
            <a:ext cx="1801058" cy="290274"/>
          </a:xfrm>
          <a:prstGeom prst="rect">
            <a:avLst/>
          </a:prstGeom>
          <a:noFill/>
          <a:ln>
            <a:noFill/>
          </a:ln>
        </p:spPr>
        <p:txBody>
          <a:bodyPr anchorCtr="0" anchor="t" bIns="0" lIns="0" spcFirstLastPara="1" rIns="0" wrap="square" tIns="0">
            <a:noAutofit/>
          </a:bodyPr>
          <a:lstStyle/>
          <a:p>
            <a:pPr indent="0" lvl="0" marL="0" marR="0" rtl="0" algn="l">
              <a:lnSpc>
                <a:spcPct val="160714"/>
              </a:lnSpc>
              <a:spcBef>
                <a:spcPts val="0"/>
              </a:spcBef>
              <a:spcAft>
                <a:spcPts val="0"/>
              </a:spcAft>
              <a:buClr>
                <a:srgbClr val="2A2742"/>
              </a:buClr>
              <a:buSzPts val="1400"/>
              <a:buFont typeface="Arimo"/>
              <a:buNone/>
            </a:pPr>
            <a:r>
              <a:rPr b="0" i="0" lang="en-US" sz="1400" u="none" cap="none" strike="noStrike">
                <a:solidFill>
                  <a:srgbClr val="2A2742"/>
                </a:solidFill>
                <a:latin typeface="Arimo"/>
                <a:ea typeface="Arimo"/>
                <a:cs typeface="Arimo"/>
                <a:sym typeface="Arimo"/>
              </a:rPr>
              <a:t>223.750000</a:t>
            </a:r>
            <a:endParaRPr b="0" i="0" sz="1400" u="none" cap="none" strike="noStrike"/>
          </a:p>
        </p:txBody>
      </p:sp>
      <p:sp>
        <p:nvSpPr>
          <p:cNvPr id="128" name="Google Shape;128;p15"/>
          <p:cNvSpPr/>
          <p:nvPr/>
        </p:nvSpPr>
        <p:spPr>
          <a:xfrm>
            <a:off x="5330428" y="5617488"/>
            <a:ext cx="1801058" cy="290274"/>
          </a:xfrm>
          <a:prstGeom prst="rect">
            <a:avLst/>
          </a:prstGeom>
          <a:noFill/>
          <a:ln>
            <a:noFill/>
          </a:ln>
        </p:spPr>
        <p:txBody>
          <a:bodyPr anchorCtr="0" anchor="t" bIns="0" lIns="0" spcFirstLastPara="1" rIns="0" wrap="square" tIns="0">
            <a:noAutofit/>
          </a:bodyPr>
          <a:lstStyle/>
          <a:p>
            <a:pPr indent="0" lvl="0" marL="0" marR="0" rtl="0" algn="l">
              <a:lnSpc>
                <a:spcPct val="160714"/>
              </a:lnSpc>
              <a:spcBef>
                <a:spcPts val="0"/>
              </a:spcBef>
              <a:spcAft>
                <a:spcPts val="0"/>
              </a:spcAft>
              <a:buClr>
                <a:srgbClr val="2A2742"/>
              </a:buClr>
              <a:buSzPts val="1400"/>
              <a:buFont typeface="Arimo"/>
              <a:buNone/>
            </a:pPr>
            <a:r>
              <a:rPr b="0" i="0" lang="en-US" sz="1400" u="none" cap="none" strike="noStrike">
                <a:solidFill>
                  <a:srgbClr val="2A2742"/>
                </a:solidFill>
                <a:latin typeface="Arimo"/>
                <a:ea typeface="Arimo"/>
                <a:cs typeface="Arimo"/>
                <a:sym typeface="Arimo"/>
              </a:rPr>
              <a:t>288.625000</a:t>
            </a:r>
            <a:endParaRPr b="0" i="0" sz="1400" u="none" cap="none" strike="noStrike"/>
          </a:p>
        </p:txBody>
      </p:sp>
      <p:sp>
        <p:nvSpPr>
          <p:cNvPr id="129" name="Google Shape;129;p15"/>
          <p:cNvSpPr/>
          <p:nvPr/>
        </p:nvSpPr>
        <p:spPr>
          <a:xfrm>
            <a:off x="7502009" y="5617488"/>
            <a:ext cx="1801058" cy="290274"/>
          </a:xfrm>
          <a:prstGeom prst="rect">
            <a:avLst/>
          </a:prstGeom>
          <a:noFill/>
          <a:ln>
            <a:noFill/>
          </a:ln>
        </p:spPr>
        <p:txBody>
          <a:bodyPr anchorCtr="0" anchor="t" bIns="0" lIns="0" spcFirstLastPara="1" rIns="0" wrap="square" tIns="0">
            <a:noAutofit/>
          </a:bodyPr>
          <a:lstStyle/>
          <a:p>
            <a:pPr indent="0" lvl="0" marL="0" marR="0" rtl="0" algn="l">
              <a:lnSpc>
                <a:spcPct val="160714"/>
              </a:lnSpc>
              <a:spcBef>
                <a:spcPts val="0"/>
              </a:spcBef>
              <a:spcAft>
                <a:spcPts val="0"/>
              </a:spcAft>
              <a:buClr>
                <a:srgbClr val="2A2742"/>
              </a:buClr>
              <a:buSzPts val="1400"/>
              <a:buFont typeface="Arimo"/>
              <a:buNone/>
            </a:pPr>
            <a:r>
              <a:rPr b="0" i="0" lang="en-US" sz="1400" u="none" cap="none" strike="noStrike">
                <a:solidFill>
                  <a:srgbClr val="2A2742"/>
                </a:solidFill>
                <a:latin typeface="Arimo"/>
                <a:ea typeface="Arimo"/>
                <a:cs typeface="Arimo"/>
                <a:sym typeface="Arimo"/>
              </a:rPr>
              <a:t>-7.000000</a:t>
            </a:r>
            <a:endParaRPr b="0" i="0" sz="1400" u="none" cap="none" strike="noStrike"/>
          </a:p>
        </p:txBody>
      </p:sp>
      <p:sp>
        <p:nvSpPr>
          <p:cNvPr id="130" name="Google Shape;130;p15"/>
          <p:cNvSpPr/>
          <p:nvPr/>
        </p:nvSpPr>
        <p:spPr>
          <a:xfrm>
            <a:off x="9673590" y="5617488"/>
            <a:ext cx="1801058" cy="290274"/>
          </a:xfrm>
          <a:prstGeom prst="rect">
            <a:avLst/>
          </a:prstGeom>
          <a:noFill/>
          <a:ln>
            <a:noFill/>
          </a:ln>
        </p:spPr>
        <p:txBody>
          <a:bodyPr anchorCtr="0" anchor="t" bIns="0" lIns="0" spcFirstLastPara="1" rIns="0" wrap="square" tIns="0">
            <a:noAutofit/>
          </a:bodyPr>
          <a:lstStyle/>
          <a:p>
            <a:pPr indent="0" lvl="0" marL="0" marR="0" rtl="0" algn="l">
              <a:lnSpc>
                <a:spcPct val="160714"/>
              </a:lnSpc>
              <a:spcBef>
                <a:spcPts val="0"/>
              </a:spcBef>
              <a:spcAft>
                <a:spcPts val="0"/>
              </a:spcAft>
              <a:buClr>
                <a:srgbClr val="2A2742"/>
              </a:buClr>
              <a:buSzPts val="1400"/>
              <a:buFont typeface="Arimo"/>
              <a:buNone/>
            </a:pPr>
            <a:r>
              <a:rPr b="0" i="0" lang="en-US" sz="1400" u="none" cap="none" strike="noStrike">
                <a:solidFill>
                  <a:srgbClr val="2A2742"/>
                </a:solidFill>
                <a:latin typeface="Arimo"/>
                <a:ea typeface="Arimo"/>
                <a:cs typeface="Arimo"/>
                <a:sym typeface="Arimo"/>
              </a:rPr>
              <a:t>27.895000</a:t>
            </a:r>
            <a:endParaRPr b="0" i="0" sz="1400" u="none" cap="none" strike="noStrike"/>
          </a:p>
        </p:txBody>
      </p:sp>
      <p:sp>
        <p:nvSpPr>
          <p:cNvPr id="131" name="Google Shape;131;p15"/>
          <p:cNvSpPr/>
          <p:nvPr/>
        </p:nvSpPr>
        <p:spPr>
          <a:xfrm>
            <a:off x="11845171" y="5617488"/>
            <a:ext cx="1804868" cy="290274"/>
          </a:xfrm>
          <a:prstGeom prst="rect">
            <a:avLst/>
          </a:prstGeom>
          <a:noFill/>
          <a:ln>
            <a:noFill/>
          </a:ln>
        </p:spPr>
        <p:txBody>
          <a:bodyPr anchorCtr="0" anchor="t" bIns="0" lIns="0" spcFirstLastPara="1" rIns="0" wrap="square" tIns="0">
            <a:noAutofit/>
          </a:bodyPr>
          <a:lstStyle/>
          <a:p>
            <a:pPr indent="0" lvl="0" marL="0" marR="0" rtl="0" algn="l">
              <a:lnSpc>
                <a:spcPct val="160714"/>
              </a:lnSpc>
              <a:spcBef>
                <a:spcPts val="0"/>
              </a:spcBef>
              <a:spcAft>
                <a:spcPts val="0"/>
              </a:spcAft>
              <a:buClr>
                <a:srgbClr val="2A2742"/>
              </a:buClr>
              <a:buSzPts val="1400"/>
              <a:buFont typeface="Arimo"/>
              <a:buNone/>
            </a:pPr>
            <a:r>
              <a:rPr b="0" i="0" lang="en-US" sz="1400" u="none" cap="none" strike="noStrike">
                <a:solidFill>
                  <a:srgbClr val="2A2742"/>
                </a:solidFill>
                <a:latin typeface="Arimo"/>
                <a:ea typeface="Arimo"/>
                <a:cs typeface="Arimo"/>
                <a:sym typeface="Arimo"/>
              </a:rPr>
              <a:t>490.000000</a:t>
            </a:r>
            <a:endParaRPr b="0" i="0" sz="1400" u="none" cap="none" strike="noStrike"/>
          </a:p>
        </p:txBody>
      </p:sp>
      <p:sp>
        <p:nvSpPr>
          <p:cNvPr id="132" name="Google Shape;132;p15"/>
          <p:cNvSpPr/>
          <p:nvPr/>
        </p:nvSpPr>
        <p:spPr>
          <a:xfrm>
            <a:off x="801410" y="6024205"/>
            <a:ext cx="13030081" cy="523161"/>
          </a:xfrm>
          <a:prstGeom prst="rect">
            <a:avLst/>
          </a:prstGeom>
          <a:solidFill>
            <a:srgbClr val="FFFFFF">
              <a:alpha val="392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15"/>
          <p:cNvSpPr/>
          <p:nvPr/>
        </p:nvSpPr>
        <p:spPr>
          <a:xfrm>
            <a:off x="983456" y="6140648"/>
            <a:ext cx="1804868" cy="290274"/>
          </a:xfrm>
          <a:prstGeom prst="rect">
            <a:avLst/>
          </a:prstGeom>
          <a:noFill/>
          <a:ln>
            <a:noFill/>
          </a:ln>
        </p:spPr>
        <p:txBody>
          <a:bodyPr anchorCtr="0" anchor="t" bIns="0" lIns="0" spcFirstLastPara="1" rIns="0" wrap="square" tIns="0">
            <a:noAutofit/>
          </a:bodyPr>
          <a:lstStyle/>
          <a:p>
            <a:pPr indent="0" lvl="0" marL="0" marR="0" rtl="0" algn="l">
              <a:lnSpc>
                <a:spcPct val="160714"/>
              </a:lnSpc>
              <a:spcBef>
                <a:spcPts val="0"/>
              </a:spcBef>
              <a:spcAft>
                <a:spcPts val="0"/>
              </a:spcAft>
              <a:buClr>
                <a:srgbClr val="2A2742"/>
              </a:buClr>
              <a:buSzPts val="1400"/>
              <a:buFont typeface="Arimo"/>
              <a:buNone/>
            </a:pPr>
            <a:r>
              <a:rPr b="0" i="0" lang="en-US" sz="1400" u="none" cap="none" strike="noStrike">
                <a:solidFill>
                  <a:srgbClr val="2A2742"/>
                </a:solidFill>
                <a:latin typeface="Arimo"/>
                <a:ea typeface="Arimo"/>
                <a:cs typeface="Arimo"/>
                <a:sym typeface="Arimo"/>
              </a:rPr>
              <a:t>Max</a:t>
            </a:r>
            <a:endParaRPr b="0" i="0" sz="1400" u="none" cap="none" strike="noStrike"/>
          </a:p>
        </p:txBody>
      </p:sp>
      <p:sp>
        <p:nvSpPr>
          <p:cNvPr id="134" name="Google Shape;134;p15"/>
          <p:cNvSpPr/>
          <p:nvPr/>
        </p:nvSpPr>
        <p:spPr>
          <a:xfrm>
            <a:off x="3158847" y="6140648"/>
            <a:ext cx="1801058" cy="290274"/>
          </a:xfrm>
          <a:prstGeom prst="rect">
            <a:avLst/>
          </a:prstGeom>
          <a:noFill/>
          <a:ln>
            <a:noFill/>
          </a:ln>
        </p:spPr>
        <p:txBody>
          <a:bodyPr anchorCtr="0" anchor="t" bIns="0" lIns="0" spcFirstLastPara="1" rIns="0" wrap="square" tIns="0">
            <a:noAutofit/>
          </a:bodyPr>
          <a:lstStyle/>
          <a:p>
            <a:pPr indent="0" lvl="0" marL="0" marR="0" rtl="0" algn="l">
              <a:lnSpc>
                <a:spcPct val="160714"/>
              </a:lnSpc>
              <a:spcBef>
                <a:spcPts val="0"/>
              </a:spcBef>
              <a:spcAft>
                <a:spcPts val="0"/>
              </a:spcAft>
              <a:buClr>
                <a:srgbClr val="2A2742"/>
              </a:buClr>
              <a:buSzPts val="1400"/>
              <a:buFont typeface="Arimo"/>
              <a:buNone/>
            </a:pPr>
            <a:r>
              <a:rPr b="0" i="0" lang="en-US" sz="1400" u="none" cap="none" strike="noStrike">
                <a:solidFill>
                  <a:srgbClr val="2A2742"/>
                </a:solidFill>
                <a:latin typeface="Arimo"/>
                <a:ea typeface="Arimo"/>
                <a:cs typeface="Arimo"/>
                <a:sym typeface="Arimo"/>
              </a:rPr>
              <a:t>296.000000</a:t>
            </a:r>
            <a:endParaRPr b="0" i="0" sz="1400" u="none" cap="none" strike="noStrike"/>
          </a:p>
        </p:txBody>
      </p:sp>
      <p:sp>
        <p:nvSpPr>
          <p:cNvPr id="135" name="Google Shape;135;p15"/>
          <p:cNvSpPr/>
          <p:nvPr/>
        </p:nvSpPr>
        <p:spPr>
          <a:xfrm>
            <a:off x="5330428" y="6140648"/>
            <a:ext cx="1801058" cy="290274"/>
          </a:xfrm>
          <a:prstGeom prst="rect">
            <a:avLst/>
          </a:prstGeom>
          <a:noFill/>
          <a:ln>
            <a:noFill/>
          </a:ln>
        </p:spPr>
        <p:txBody>
          <a:bodyPr anchorCtr="0" anchor="t" bIns="0" lIns="0" spcFirstLastPara="1" rIns="0" wrap="square" tIns="0">
            <a:noAutofit/>
          </a:bodyPr>
          <a:lstStyle/>
          <a:p>
            <a:pPr indent="0" lvl="0" marL="0" marR="0" rtl="0" algn="l">
              <a:lnSpc>
                <a:spcPct val="160714"/>
              </a:lnSpc>
              <a:spcBef>
                <a:spcPts val="0"/>
              </a:spcBef>
              <a:spcAft>
                <a:spcPts val="0"/>
              </a:spcAft>
              <a:buClr>
                <a:srgbClr val="2A2742"/>
              </a:buClr>
              <a:buSzPts val="1400"/>
              <a:buFont typeface="Arimo"/>
              <a:buNone/>
            </a:pPr>
            <a:r>
              <a:rPr b="0" i="0" lang="en-US" sz="1400" u="none" cap="none" strike="noStrike">
                <a:solidFill>
                  <a:srgbClr val="2A2742"/>
                </a:solidFill>
                <a:latin typeface="Arimo"/>
                <a:ea typeface="Arimo"/>
                <a:cs typeface="Arimo"/>
                <a:sym typeface="Arimo"/>
              </a:rPr>
              <a:t>359.200000</a:t>
            </a:r>
            <a:endParaRPr b="0" i="0" sz="1400" u="none" cap="none" strike="noStrike"/>
          </a:p>
        </p:txBody>
      </p:sp>
      <p:sp>
        <p:nvSpPr>
          <p:cNvPr id="136" name="Google Shape;136;p15"/>
          <p:cNvSpPr/>
          <p:nvPr/>
        </p:nvSpPr>
        <p:spPr>
          <a:xfrm>
            <a:off x="7502009" y="6140648"/>
            <a:ext cx="1801058" cy="290274"/>
          </a:xfrm>
          <a:prstGeom prst="rect">
            <a:avLst/>
          </a:prstGeom>
          <a:noFill/>
          <a:ln>
            <a:noFill/>
          </a:ln>
        </p:spPr>
        <p:txBody>
          <a:bodyPr anchorCtr="0" anchor="t" bIns="0" lIns="0" spcFirstLastPara="1" rIns="0" wrap="square" tIns="0">
            <a:noAutofit/>
          </a:bodyPr>
          <a:lstStyle/>
          <a:p>
            <a:pPr indent="0" lvl="0" marL="0" marR="0" rtl="0" algn="l">
              <a:lnSpc>
                <a:spcPct val="160714"/>
              </a:lnSpc>
              <a:spcBef>
                <a:spcPts val="0"/>
              </a:spcBef>
              <a:spcAft>
                <a:spcPts val="0"/>
              </a:spcAft>
              <a:buClr>
                <a:srgbClr val="2A2742"/>
              </a:buClr>
              <a:buSzPts val="1400"/>
              <a:buFont typeface="Arimo"/>
              <a:buNone/>
            </a:pPr>
            <a:r>
              <a:rPr b="0" i="0" lang="en-US" sz="1400" u="none" cap="none" strike="noStrike">
                <a:solidFill>
                  <a:srgbClr val="2A2742"/>
                </a:solidFill>
                <a:latin typeface="Arimo"/>
                <a:ea typeface="Arimo"/>
                <a:cs typeface="Arimo"/>
                <a:sym typeface="Arimo"/>
              </a:rPr>
              <a:t>-0.400000</a:t>
            </a:r>
            <a:endParaRPr b="0" i="0" sz="1400" u="none" cap="none" strike="noStrike"/>
          </a:p>
        </p:txBody>
      </p:sp>
      <p:sp>
        <p:nvSpPr>
          <p:cNvPr id="137" name="Google Shape;137;p15"/>
          <p:cNvSpPr/>
          <p:nvPr/>
        </p:nvSpPr>
        <p:spPr>
          <a:xfrm>
            <a:off x="9673590" y="6140648"/>
            <a:ext cx="1801058" cy="290274"/>
          </a:xfrm>
          <a:prstGeom prst="rect">
            <a:avLst/>
          </a:prstGeom>
          <a:noFill/>
          <a:ln>
            <a:noFill/>
          </a:ln>
        </p:spPr>
        <p:txBody>
          <a:bodyPr anchorCtr="0" anchor="t" bIns="0" lIns="0" spcFirstLastPara="1" rIns="0" wrap="square" tIns="0">
            <a:noAutofit/>
          </a:bodyPr>
          <a:lstStyle/>
          <a:p>
            <a:pPr indent="0" lvl="0" marL="0" marR="0" rtl="0" algn="l">
              <a:lnSpc>
                <a:spcPct val="160714"/>
              </a:lnSpc>
              <a:spcBef>
                <a:spcPts val="0"/>
              </a:spcBef>
              <a:spcAft>
                <a:spcPts val="0"/>
              </a:spcAft>
              <a:buClr>
                <a:srgbClr val="2A2742"/>
              </a:buClr>
              <a:buSzPts val="1400"/>
              <a:buFont typeface="Arimo"/>
              <a:buNone/>
            </a:pPr>
            <a:r>
              <a:rPr b="0" i="0" lang="en-US" sz="1400" u="none" cap="none" strike="noStrike">
                <a:solidFill>
                  <a:srgbClr val="2A2742"/>
                </a:solidFill>
                <a:latin typeface="Arimo"/>
                <a:ea typeface="Arimo"/>
                <a:cs typeface="Arimo"/>
                <a:sym typeface="Arimo"/>
              </a:rPr>
              <a:t>742.120000</a:t>
            </a:r>
            <a:endParaRPr b="0" i="0" sz="1400" u="none" cap="none" strike="noStrike"/>
          </a:p>
        </p:txBody>
      </p:sp>
      <p:sp>
        <p:nvSpPr>
          <p:cNvPr id="138" name="Google Shape;138;p15"/>
          <p:cNvSpPr/>
          <p:nvPr/>
        </p:nvSpPr>
        <p:spPr>
          <a:xfrm>
            <a:off x="11845171" y="6140648"/>
            <a:ext cx="1804868" cy="290274"/>
          </a:xfrm>
          <a:prstGeom prst="rect">
            <a:avLst/>
          </a:prstGeom>
          <a:noFill/>
          <a:ln>
            <a:noFill/>
          </a:ln>
        </p:spPr>
        <p:txBody>
          <a:bodyPr anchorCtr="0" anchor="t" bIns="0" lIns="0" spcFirstLastPara="1" rIns="0" wrap="square" tIns="0">
            <a:noAutofit/>
          </a:bodyPr>
          <a:lstStyle/>
          <a:p>
            <a:pPr indent="0" lvl="0" marL="0" marR="0" rtl="0" algn="l">
              <a:lnSpc>
                <a:spcPct val="160714"/>
              </a:lnSpc>
              <a:spcBef>
                <a:spcPts val="0"/>
              </a:spcBef>
              <a:spcAft>
                <a:spcPts val="0"/>
              </a:spcAft>
              <a:buClr>
                <a:srgbClr val="2A2742"/>
              </a:buClr>
              <a:buSzPts val="1400"/>
              <a:buFont typeface="Arimo"/>
              <a:buNone/>
            </a:pPr>
            <a:r>
              <a:rPr b="0" i="0" lang="en-US" sz="1400" u="none" cap="none" strike="noStrike">
                <a:solidFill>
                  <a:srgbClr val="2A2742"/>
                </a:solidFill>
                <a:latin typeface="Arimo"/>
                <a:ea typeface="Arimo"/>
                <a:cs typeface="Arimo"/>
                <a:sym typeface="Arimo"/>
              </a:rPr>
              <a:t>3000.000000</a:t>
            </a:r>
            <a:endParaRPr b="0" i="0" sz="1400" u="none" cap="none" strike="noStrike"/>
          </a:p>
        </p:txBody>
      </p:sp>
      <p:sp>
        <p:nvSpPr>
          <p:cNvPr id="139" name="Google Shape;139;p15"/>
          <p:cNvSpPr/>
          <p:nvPr/>
        </p:nvSpPr>
        <p:spPr>
          <a:xfrm>
            <a:off x="793790" y="6759059"/>
            <a:ext cx="13042821" cy="290274"/>
          </a:xfrm>
          <a:prstGeom prst="rect">
            <a:avLst/>
          </a:prstGeom>
          <a:noFill/>
          <a:ln>
            <a:noFill/>
          </a:ln>
        </p:spPr>
        <p:txBody>
          <a:bodyPr anchorCtr="0" anchor="t" bIns="0" lIns="0" spcFirstLastPara="1" rIns="0" wrap="square" tIns="0">
            <a:noAutofit/>
          </a:bodyPr>
          <a:lstStyle/>
          <a:p>
            <a:pPr indent="0" lvl="0" marL="0" marR="0" rtl="0" algn="l">
              <a:lnSpc>
                <a:spcPct val="160714"/>
              </a:lnSpc>
              <a:spcBef>
                <a:spcPts val="0"/>
              </a:spcBef>
              <a:spcAft>
                <a:spcPts val="0"/>
              </a:spcAft>
              <a:buClr>
                <a:srgbClr val="2A2742"/>
              </a:buClr>
              <a:buSzPts val="1400"/>
              <a:buFont typeface="Arimo"/>
              <a:buNone/>
            </a:pPr>
            <a:r>
              <a:rPr b="1" i="0" lang="en-US" sz="1400" u="none" cap="none" strike="noStrike">
                <a:solidFill>
                  <a:srgbClr val="2A2742"/>
                </a:solidFill>
                <a:latin typeface="Arimo"/>
                <a:ea typeface="Arimo"/>
                <a:cs typeface="Arimo"/>
                <a:sym typeface="Arimo"/>
              </a:rPr>
              <a:t>Note:</a:t>
            </a:r>
            <a:r>
              <a:rPr b="0" i="0" lang="en-US" sz="1400" u="none" cap="none" strike="noStrike">
                <a:solidFill>
                  <a:srgbClr val="2A2742"/>
                </a:solidFill>
                <a:latin typeface="Arimo"/>
                <a:ea typeface="Arimo"/>
                <a:cs typeface="Arimo"/>
                <a:sym typeface="Arimo"/>
              </a:rPr>
              <a:t> Dataset includes 150 stars with detailed spatial and measurement statistics.</a:t>
            </a:r>
            <a:endParaRPr b="0" i="0" sz="1400" u="none" cap="none" strike="noStrike"/>
          </a:p>
        </p:txBody>
      </p:sp>
      <p:sp>
        <p:nvSpPr>
          <p:cNvPr id="140" name="Google Shape;140;p15"/>
          <p:cNvSpPr/>
          <p:nvPr/>
        </p:nvSpPr>
        <p:spPr>
          <a:xfrm>
            <a:off x="793790" y="7253407"/>
            <a:ext cx="13042821" cy="290274"/>
          </a:xfrm>
          <a:prstGeom prst="rect">
            <a:avLst/>
          </a:prstGeom>
          <a:noFill/>
          <a:ln>
            <a:noFill/>
          </a:ln>
        </p:spPr>
        <p:txBody>
          <a:bodyPr anchorCtr="0" anchor="t" bIns="0" lIns="0" spcFirstLastPara="1" rIns="0" wrap="square" tIns="0">
            <a:noAutofit/>
          </a:bodyPr>
          <a:lstStyle/>
          <a:p>
            <a:pPr indent="0" lvl="0" marL="0" marR="0" rtl="0" algn="l">
              <a:lnSpc>
                <a:spcPct val="160714"/>
              </a:lnSpc>
              <a:spcBef>
                <a:spcPts val="0"/>
              </a:spcBef>
              <a:spcAft>
                <a:spcPts val="0"/>
              </a:spcAft>
              <a:buClr>
                <a:srgbClr val="2A2742"/>
              </a:buClr>
              <a:buSzPts val="1400"/>
              <a:buFont typeface="Arimo"/>
              <a:buNone/>
            </a:pPr>
            <a:r>
              <a:rPr b="0" i="0" lang="en-US" sz="1400" u="none" cap="none" strike="noStrike">
                <a:solidFill>
                  <a:srgbClr val="2A2742"/>
                </a:solidFill>
                <a:latin typeface="Arimo"/>
                <a:ea typeface="Arimo"/>
                <a:cs typeface="Arimo"/>
                <a:sym typeface="Arimo"/>
              </a:rPr>
              <a:t>Key stats: Distance ranges from 4 to 3000 light years.</a:t>
            </a:r>
            <a:endParaRPr b="0" i="0" sz="1400" u="none" cap="none" strike="noStrike"/>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16"/>
          <p:cNvSpPr/>
          <p:nvPr/>
        </p:nvSpPr>
        <p:spPr>
          <a:xfrm>
            <a:off x="793790" y="627817"/>
            <a:ext cx="8489275" cy="566976"/>
          </a:xfrm>
          <a:prstGeom prst="rect">
            <a:avLst/>
          </a:prstGeom>
          <a:noFill/>
          <a:ln>
            <a:noFill/>
          </a:ln>
        </p:spPr>
        <p:txBody>
          <a:bodyPr anchorCtr="0" anchor="t" bIns="0" lIns="0" spcFirstLastPara="1" rIns="0" wrap="square" tIns="0">
            <a:noAutofit/>
          </a:bodyPr>
          <a:lstStyle/>
          <a:p>
            <a:pPr indent="0" lvl="0" marL="0" marR="0" rtl="0" algn="l">
              <a:lnSpc>
                <a:spcPct val="125352"/>
              </a:lnSpc>
              <a:spcBef>
                <a:spcPts val="0"/>
              </a:spcBef>
              <a:spcAft>
                <a:spcPts val="0"/>
              </a:spcAft>
              <a:buClr>
                <a:srgbClr val="231971"/>
              </a:buClr>
              <a:buSzPts val="3550"/>
              <a:buFont typeface="Outfit"/>
              <a:buNone/>
            </a:pPr>
            <a:r>
              <a:rPr b="1" i="0" lang="en-US" sz="3550" u="none" cap="none" strike="noStrike">
                <a:solidFill>
                  <a:srgbClr val="231971"/>
                </a:solidFill>
                <a:latin typeface="Outfit"/>
                <a:ea typeface="Outfit"/>
                <a:cs typeface="Outfit"/>
                <a:sym typeface="Outfit"/>
              </a:rPr>
              <a:t>Galactic Coordinates and Benford’s Law</a:t>
            </a:r>
            <a:endParaRPr b="0" i="0" sz="3550" u="none" cap="none" strike="noStrike"/>
          </a:p>
        </p:txBody>
      </p:sp>
      <p:sp>
        <p:nvSpPr>
          <p:cNvPr id="147" name="Google Shape;147;p16"/>
          <p:cNvSpPr/>
          <p:nvPr/>
        </p:nvSpPr>
        <p:spPr>
          <a:xfrm>
            <a:off x="793790" y="1648420"/>
            <a:ext cx="2268260" cy="283488"/>
          </a:xfrm>
          <a:prstGeom prst="rect">
            <a:avLst/>
          </a:prstGeom>
          <a:noFill/>
          <a:ln>
            <a:noFill/>
          </a:ln>
        </p:spPr>
        <p:txBody>
          <a:bodyPr anchorCtr="0" anchor="t" bIns="0" lIns="0" spcFirstLastPara="1" rIns="0" wrap="square" tIns="0">
            <a:noAutofit/>
          </a:bodyPr>
          <a:lstStyle/>
          <a:p>
            <a:pPr indent="0" lvl="0" marL="0" marR="0" rtl="0" algn="l">
              <a:lnSpc>
                <a:spcPct val="125714"/>
              </a:lnSpc>
              <a:spcBef>
                <a:spcPts val="0"/>
              </a:spcBef>
              <a:spcAft>
                <a:spcPts val="0"/>
              </a:spcAft>
              <a:buClr>
                <a:srgbClr val="231971"/>
              </a:buClr>
              <a:buSzPts val="1750"/>
              <a:buFont typeface="Outfit"/>
              <a:buNone/>
            </a:pPr>
            <a:r>
              <a:rPr b="1" i="0" lang="en-US" sz="1750" u="none" cap="none" strike="noStrike">
                <a:solidFill>
                  <a:srgbClr val="231971"/>
                </a:solidFill>
                <a:latin typeface="Outfit"/>
                <a:ea typeface="Outfit"/>
                <a:cs typeface="Outfit"/>
                <a:sym typeface="Outfit"/>
              </a:rPr>
              <a:t>Galactic Longitude</a:t>
            </a:r>
            <a:endParaRPr b="0" i="0" sz="1750" u="none" cap="none" strike="noStrike"/>
          </a:p>
        </p:txBody>
      </p:sp>
      <p:sp>
        <p:nvSpPr>
          <p:cNvPr id="148" name="Google Shape;148;p16"/>
          <p:cNvSpPr/>
          <p:nvPr/>
        </p:nvSpPr>
        <p:spPr>
          <a:xfrm>
            <a:off x="793790" y="2113359"/>
            <a:ext cx="6300073" cy="580549"/>
          </a:xfrm>
          <a:prstGeom prst="rect">
            <a:avLst/>
          </a:prstGeom>
          <a:noFill/>
          <a:ln>
            <a:noFill/>
          </a:ln>
        </p:spPr>
        <p:txBody>
          <a:bodyPr anchorCtr="0" anchor="t" bIns="0" lIns="0" spcFirstLastPara="1" rIns="0" wrap="square" tIns="0">
            <a:noAutofit/>
          </a:bodyPr>
          <a:lstStyle/>
          <a:p>
            <a:pPr indent="0" lvl="0" marL="0" marR="0" rtl="0" algn="l">
              <a:lnSpc>
                <a:spcPct val="160714"/>
              </a:lnSpc>
              <a:spcBef>
                <a:spcPts val="0"/>
              </a:spcBef>
              <a:spcAft>
                <a:spcPts val="0"/>
              </a:spcAft>
              <a:buClr>
                <a:srgbClr val="2A2742"/>
              </a:buClr>
              <a:buSzPts val="1400"/>
              <a:buFont typeface="Arimo"/>
              <a:buNone/>
            </a:pPr>
            <a:r>
              <a:rPr b="1" i="0" lang="en-US" sz="1400" u="none" cap="none" strike="noStrike">
                <a:solidFill>
                  <a:srgbClr val="2A2742"/>
                </a:solidFill>
                <a:latin typeface="Arimo"/>
                <a:ea typeface="Arimo"/>
                <a:cs typeface="Arimo"/>
                <a:sym typeface="Arimo"/>
              </a:rPr>
              <a:t>Does not follow</a:t>
            </a:r>
            <a:r>
              <a:rPr b="0" i="0" lang="en-US" sz="1400" u="none" cap="none" strike="noStrike">
                <a:solidFill>
                  <a:srgbClr val="2A2742"/>
                </a:solidFill>
                <a:latin typeface="Arimo"/>
                <a:ea typeface="Arimo"/>
                <a:cs typeface="Arimo"/>
                <a:sym typeface="Arimo"/>
              </a:rPr>
              <a:t>. Digit 2 (36.7%) is much higher than expected (17.6%), and digit 1 (26%) lower than expected (30.1%). The pattern diverges substantially.</a:t>
            </a:r>
            <a:endParaRPr b="0" i="0" sz="1400" u="none" cap="none" strike="noStrike"/>
          </a:p>
        </p:txBody>
      </p:sp>
      <p:pic>
        <p:nvPicPr>
          <p:cNvPr descr="preencoded.png" id="149" name="Google Shape;149;p16"/>
          <p:cNvPicPr preferRelativeResize="0"/>
          <p:nvPr/>
        </p:nvPicPr>
        <p:blipFill rotWithShape="1">
          <a:blip r:embed="rId3">
            <a:alphaModFix/>
          </a:blip>
          <a:srcRect b="0" l="0" r="0" t="0"/>
          <a:stretch/>
        </p:blipFill>
        <p:spPr>
          <a:xfrm>
            <a:off x="793790" y="2897981"/>
            <a:ext cx="6300073" cy="4046220"/>
          </a:xfrm>
          <a:prstGeom prst="rect">
            <a:avLst/>
          </a:prstGeom>
          <a:noFill/>
          <a:ln>
            <a:noFill/>
          </a:ln>
        </p:spPr>
      </p:pic>
      <p:sp>
        <p:nvSpPr>
          <p:cNvPr id="150" name="Google Shape;150;p16"/>
          <p:cNvSpPr/>
          <p:nvPr/>
        </p:nvSpPr>
        <p:spPr>
          <a:xfrm>
            <a:off x="793790" y="7148274"/>
            <a:ext cx="6300073" cy="290274"/>
          </a:xfrm>
          <a:prstGeom prst="rect">
            <a:avLst/>
          </a:prstGeom>
          <a:noFill/>
          <a:ln>
            <a:noFill/>
          </a:ln>
        </p:spPr>
        <p:txBody>
          <a:bodyPr anchorCtr="0" anchor="t" bIns="0" lIns="0" spcFirstLastPara="1" rIns="0" wrap="square" tIns="0">
            <a:noAutofit/>
          </a:bodyPr>
          <a:lstStyle/>
          <a:p>
            <a:pPr indent="0" lvl="0" marL="0" marR="0" rtl="0" algn="l">
              <a:lnSpc>
                <a:spcPct val="160714"/>
              </a:lnSpc>
              <a:spcBef>
                <a:spcPts val="0"/>
              </a:spcBef>
              <a:spcAft>
                <a:spcPts val="0"/>
              </a:spcAft>
              <a:buClr>
                <a:srgbClr val="2A2742"/>
              </a:buClr>
              <a:buSzPts val="1400"/>
              <a:buFont typeface="Arimo"/>
              <a:buNone/>
            </a:pPr>
            <a:r>
              <a:rPr b="0" i="1" lang="en-US" sz="1400" u="none" cap="none" strike="noStrike">
                <a:solidFill>
                  <a:srgbClr val="2A2742"/>
                </a:solidFill>
                <a:latin typeface="Arimo"/>
                <a:ea typeface="Arimo"/>
                <a:cs typeface="Arimo"/>
                <a:sym typeface="Arimo"/>
              </a:rPr>
              <a:t>Graph: Galactic Longitude digit proportions</a:t>
            </a:r>
            <a:endParaRPr b="0" i="0" sz="1400" u="none" cap="none" strike="noStrike"/>
          </a:p>
        </p:txBody>
      </p:sp>
      <p:sp>
        <p:nvSpPr>
          <p:cNvPr id="151" name="Google Shape;151;p16"/>
          <p:cNvSpPr/>
          <p:nvPr/>
        </p:nvSpPr>
        <p:spPr>
          <a:xfrm>
            <a:off x="7544157" y="1648420"/>
            <a:ext cx="2268260" cy="283488"/>
          </a:xfrm>
          <a:prstGeom prst="rect">
            <a:avLst/>
          </a:prstGeom>
          <a:noFill/>
          <a:ln>
            <a:noFill/>
          </a:ln>
        </p:spPr>
        <p:txBody>
          <a:bodyPr anchorCtr="0" anchor="t" bIns="0" lIns="0" spcFirstLastPara="1" rIns="0" wrap="square" tIns="0">
            <a:noAutofit/>
          </a:bodyPr>
          <a:lstStyle/>
          <a:p>
            <a:pPr indent="0" lvl="0" marL="0" marR="0" rtl="0" algn="l">
              <a:lnSpc>
                <a:spcPct val="125714"/>
              </a:lnSpc>
              <a:spcBef>
                <a:spcPts val="0"/>
              </a:spcBef>
              <a:spcAft>
                <a:spcPts val="0"/>
              </a:spcAft>
              <a:buClr>
                <a:srgbClr val="231971"/>
              </a:buClr>
              <a:buSzPts val="1750"/>
              <a:buFont typeface="Outfit"/>
              <a:buNone/>
            </a:pPr>
            <a:r>
              <a:rPr b="1" i="0" lang="en-US" sz="1750" u="none" cap="none" strike="noStrike">
                <a:solidFill>
                  <a:srgbClr val="231971"/>
                </a:solidFill>
                <a:latin typeface="Outfit"/>
                <a:ea typeface="Outfit"/>
                <a:cs typeface="Outfit"/>
                <a:sym typeface="Outfit"/>
              </a:rPr>
              <a:t>Galactic Latitude</a:t>
            </a:r>
            <a:endParaRPr b="0" i="0" sz="1750" u="none" cap="none" strike="noStrike"/>
          </a:p>
        </p:txBody>
      </p:sp>
      <p:sp>
        <p:nvSpPr>
          <p:cNvPr id="152" name="Google Shape;152;p16"/>
          <p:cNvSpPr/>
          <p:nvPr/>
        </p:nvSpPr>
        <p:spPr>
          <a:xfrm>
            <a:off x="7544157" y="2113359"/>
            <a:ext cx="6300073" cy="580549"/>
          </a:xfrm>
          <a:prstGeom prst="rect">
            <a:avLst/>
          </a:prstGeom>
          <a:noFill/>
          <a:ln>
            <a:noFill/>
          </a:ln>
        </p:spPr>
        <p:txBody>
          <a:bodyPr anchorCtr="0" anchor="t" bIns="0" lIns="0" spcFirstLastPara="1" rIns="0" wrap="square" tIns="0">
            <a:noAutofit/>
          </a:bodyPr>
          <a:lstStyle/>
          <a:p>
            <a:pPr indent="0" lvl="0" marL="0" marR="0" rtl="0" algn="l">
              <a:lnSpc>
                <a:spcPct val="160714"/>
              </a:lnSpc>
              <a:spcBef>
                <a:spcPts val="0"/>
              </a:spcBef>
              <a:spcAft>
                <a:spcPts val="0"/>
              </a:spcAft>
              <a:buClr>
                <a:srgbClr val="2A2742"/>
              </a:buClr>
              <a:buSzPts val="1400"/>
              <a:buFont typeface="Arimo"/>
              <a:buNone/>
            </a:pPr>
            <a:r>
              <a:rPr b="1" i="0" lang="en-US" sz="1400" u="none" cap="none" strike="noStrike">
                <a:solidFill>
                  <a:srgbClr val="2A2742"/>
                </a:solidFill>
                <a:latin typeface="Arimo"/>
                <a:ea typeface="Arimo"/>
                <a:cs typeface="Arimo"/>
                <a:sym typeface="Arimo"/>
              </a:rPr>
              <a:t>Does not follow</a:t>
            </a:r>
            <a:r>
              <a:rPr b="0" i="0" lang="en-US" sz="1400" u="none" cap="none" strike="noStrike">
                <a:solidFill>
                  <a:srgbClr val="2A2742"/>
                </a:solidFill>
                <a:latin typeface="Arimo"/>
                <a:ea typeface="Arimo"/>
                <a:cs typeface="Arimo"/>
                <a:sym typeface="Arimo"/>
              </a:rPr>
              <a:t>. The distribution is roughly uniform (each digit ~10–24%), starkly different from the logarithmic Benford curve.</a:t>
            </a:r>
            <a:endParaRPr b="0" i="0" sz="1400" u="none" cap="none" strike="noStrike"/>
          </a:p>
        </p:txBody>
      </p:sp>
      <p:pic>
        <p:nvPicPr>
          <p:cNvPr descr="preencoded.png" id="153" name="Google Shape;153;p16"/>
          <p:cNvPicPr preferRelativeResize="0"/>
          <p:nvPr/>
        </p:nvPicPr>
        <p:blipFill rotWithShape="1">
          <a:blip r:embed="rId4">
            <a:alphaModFix/>
          </a:blip>
          <a:srcRect b="0" l="0" r="0" t="0"/>
          <a:stretch/>
        </p:blipFill>
        <p:spPr>
          <a:xfrm>
            <a:off x="7544157" y="2897981"/>
            <a:ext cx="6300073" cy="4046220"/>
          </a:xfrm>
          <a:prstGeom prst="rect">
            <a:avLst/>
          </a:prstGeom>
          <a:noFill/>
          <a:ln>
            <a:noFill/>
          </a:ln>
        </p:spPr>
      </p:pic>
      <p:sp>
        <p:nvSpPr>
          <p:cNvPr id="154" name="Google Shape;154;p16"/>
          <p:cNvSpPr/>
          <p:nvPr/>
        </p:nvSpPr>
        <p:spPr>
          <a:xfrm>
            <a:off x="7544157" y="7148274"/>
            <a:ext cx="6300073" cy="290274"/>
          </a:xfrm>
          <a:prstGeom prst="rect">
            <a:avLst/>
          </a:prstGeom>
          <a:noFill/>
          <a:ln>
            <a:noFill/>
          </a:ln>
        </p:spPr>
        <p:txBody>
          <a:bodyPr anchorCtr="0" anchor="t" bIns="0" lIns="0" spcFirstLastPara="1" rIns="0" wrap="square" tIns="0">
            <a:noAutofit/>
          </a:bodyPr>
          <a:lstStyle/>
          <a:p>
            <a:pPr indent="0" lvl="0" marL="0" marR="0" rtl="0" algn="l">
              <a:lnSpc>
                <a:spcPct val="160714"/>
              </a:lnSpc>
              <a:spcBef>
                <a:spcPts val="0"/>
              </a:spcBef>
              <a:spcAft>
                <a:spcPts val="0"/>
              </a:spcAft>
              <a:buClr>
                <a:srgbClr val="2A2742"/>
              </a:buClr>
              <a:buSzPts val="1400"/>
              <a:buFont typeface="Arimo"/>
              <a:buNone/>
            </a:pPr>
            <a:r>
              <a:rPr b="0" i="1" lang="en-US" sz="1400" u="none" cap="none" strike="noStrike">
                <a:solidFill>
                  <a:srgbClr val="2A2742"/>
                </a:solidFill>
                <a:latin typeface="Arimo"/>
                <a:ea typeface="Arimo"/>
                <a:cs typeface="Arimo"/>
                <a:sym typeface="Arimo"/>
              </a:rPr>
              <a:t>Graph: Galactic Latitude digit proportions</a:t>
            </a:r>
            <a:endParaRPr b="0" i="0" sz="1400" u="none" cap="none" strike="noStrike"/>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17"/>
          <p:cNvSpPr/>
          <p:nvPr/>
        </p:nvSpPr>
        <p:spPr>
          <a:xfrm>
            <a:off x="793790" y="627817"/>
            <a:ext cx="5192316" cy="566976"/>
          </a:xfrm>
          <a:prstGeom prst="rect">
            <a:avLst/>
          </a:prstGeom>
          <a:noFill/>
          <a:ln>
            <a:noFill/>
          </a:ln>
        </p:spPr>
        <p:txBody>
          <a:bodyPr anchorCtr="0" anchor="t" bIns="0" lIns="0" spcFirstLastPara="1" rIns="0" wrap="square" tIns="0">
            <a:noAutofit/>
          </a:bodyPr>
          <a:lstStyle/>
          <a:p>
            <a:pPr indent="0" lvl="0" marL="0" marR="0" rtl="0" algn="l">
              <a:lnSpc>
                <a:spcPct val="125352"/>
              </a:lnSpc>
              <a:spcBef>
                <a:spcPts val="0"/>
              </a:spcBef>
              <a:spcAft>
                <a:spcPts val="0"/>
              </a:spcAft>
              <a:buClr>
                <a:srgbClr val="231971"/>
              </a:buClr>
              <a:buSzPts val="3550"/>
              <a:buFont typeface="Outfit"/>
              <a:buNone/>
            </a:pPr>
            <a:r>
              <a:rPr b="1" i="0" lang="en-US" sz="3550" u="none" cap="none" strike="noStrike">
                <a:solidFill>
                  <a:srgbClr val="231971"/>
                </a:solidFill>
                <a:latin typeface="Outfit"/>
                <a:ea typeface="Outfit"/>
                <a:cs typeface="Outfit"/>
                <a:sym typeface="Outfit"/>
              </a:rPr>
              <a:t>Parallax &amp; ErrorAnalysis</a:t>
            </a:r>
            <a:endParaRPr b="0" i="0" sz="3550" u="none" cap="none" strike="noStrike"/>
          </a:p>
        </p:txBody>
      </p:sp>
      <p:sp>
        <p:nvSpPr>
          <p:cNvPr id="161" name="Google Shape;161;p17"/>
          <p:cNvSpPr/>
          <p:nvPr/>
        </p:nvSpPr>
        <p:spPr>
          <a:xfrm>
            <a:off x="793790" y="1648420"/>
            <a:ext cx="2268260" cy="283488"/>
          </a:xfrm>
          <a:prstGeom prst="rect">
            <a:avLst/>
          </a:prstGeom>
          <a:noFill/>
          <a:ln>
            <a:noFill/>
          </a:ln>
        </p:spPr>
        <p:txBody>
          <a:bodyPr anchorCtr="0" anchor="t" bIns="0" lIns="0" spcFirstLastPara="1" rIns="0" wrap="square" tIns="0">
            <a:noAutofit/>
          </a:bodyPr>
          <a:lstStyle/>
          <a:p>
            <a:pPr indent="0" lvl="0" marL="0" marR="0" rtl="0" algn="l">
              <a:lnSpc>
                <a:spcPct val="125714"/>
              </a:lnSpc>
              <a:spcBef>
                <a:spcPts val="0"/>
              </a:spcBef>
              <a:spcAft>
                <a:spcPts val="0"/>
              </a:spcAft>
              <a:buClr>
                <a:srgbClr val="231971"/>
              </a:buClr>
              <a:buSzPts val="1750"/>
              <a:buFont typeface="Outfit"/>
              <a:buNone/>
            </a:pPr>
            <a:r>
              <a:rPr b="1" i="0" lang="en-US" sz="1750" u="none" cap="none" strike="noStrike">
                <a:solidFill>
                  <a:srgbClr val="231971"/>
                </a:solidFill>
                <a:latin typeface="Outfit"/>
                <a:ea typeface="Outfit"/>
                <a:cs typeface="Outfit"/>
                <a:sym typeface="Outfit"/>
              </a:rPr>
              <a:t>Parallax</a:t>
            </a:r>
            <a:endParaRPr b="0" i="0" sz="1750" u="none" cap="none" strike="noStrike"/>
          </a:p>
        </p:txBody>
      </p:sp>
      <p:sp>
        <p:nvSpPr>
          <p:cNvPr id="162" name="Google Shape;162;p17"/>
          <p:cNvSpPr/>
          <p:nvPr/>
        </p:nvSpPr>
        <p:spPr>
          <a:xfrm>
            <a:off x="793790" y="2113359"/>
            <a:ext cx="6300073" cy="580549"/>
          </a:xfrm>
          <a:prstGeom prst="rect">
            <a:avLst/>
          </a:prstGeom>
          <a:noFill/>
          <a:ln>
            <a:noFill/>
          </a:ln>
        </p:spPr>
        <p:txBody>
          <a:bodyPr anchorCtr="0" anchor="t" bIns="0" lIns="0" spcFirstLastPara="1" rIns="0" wrap="square" tIns="0">
            <a:noAutofit/>
          </a:bodyPr>
          <a:lstStyle/>
          <a:p>
            <a:pPr indent="0" lvl="0" marL="0" marR="0" rtl="0" algn="l">
              <a:lnSpc>
                <a:spcPct val="160714"/>
              </a:lnSpc>
              <a:spcBef>
                <a:spcPts val="0"/>
              </a:spcBef>
              <a:spcAft>
                <a:spcPts val="0"/>
              </a:spcAft>
              <a:buClr>
                <a:srgbClr val="2A2742"/>
              </a:buClr>
              <a:buSzPts val="1400"/>
              <a:buFont typeface="Arimo"/>
              <a:buNone/>
            </a:pPr>
            <a:r>
              <a:rPr b="1" i="0" lang="en-US" sz="1400" u="none" cap="none" strike="noStrike">
                <a:solidFill>
                  <a:srgbClr val="2A2742"/>
                </a:solidFill>
                <a:latin typeface="Arimo"/>
                <a:ea typeface="Arimo"/>
                <a:cs typeface="Arimo"/>
                <a:sym typeface="Arimo"/>
              </a:rPr>
              <a:t>Follows Benford’s Law.</a:t>
            </a:r>
            <a:r>
              <a:rPr b="0" i="0" lang="en-US" sz="1400" u="none" cap="none" strike="noStrike">
                <a:solidFill>
                  <a:srgbClr val="2A2742"/>
                </a:solidFill>
                <a:latin typeface="Arimo"/>
                <a:ea typeface="Arimo"/>
                <a:cs typeface="Arimo"/>
                <a:sym typeface="Arimo"/>
              </a:rPr>
              <a:t> Digit 1 (31.3%), 2 (19.3%), and 3 (12.7%) closely match expected values (30.1%, 17.6%, and 12.5%).</a:t>
            </a:r>
            <a:endParaRPr b="0" i="0" sz="1400" u="none" cap="none" strike="noStrike"/>
          </a:p>
        </p:txBody>
      </p:sp>
      <p:pic>
        <p:nvPicPr>
          <p:cNvPr descr="preencoded.png" id="163" name="Google Shape;163;p17"/>
          <p:cNvPicPr preferRelativeResize="0"/>
          <p:nvPr/>
        </p:nvPicPr>
        <p:blipFill rotWithShape="1">
          <a:blip r:embed="rId3">
            <a:alphaModFix/>
          </a:blip>
          <a:srcRect b="0" l="0" r="0" t="0"/>
          <a:stretch/>
        </p:blipFill>
        <p:spPr>
          <a:xfrm>
            <a:off x="793790" y="2897981"/>
            <a:ext cx="6300073" cy="4046220"/>
          </a:xfrm>
          <a:prstGeom prst="rect">
            <a:avLst/>
          </a:prstGeom>
          <a:noFill/>
          <a:ln>
            <a:noFill/>
          </a:ln>
        </p:spPr>
      </p:pic>
      <p:sp>
        <p:nvSpPr>
          <p:cNvPr id="164" name="Google Shape;164;p17"/>
          <p:cNvSpPr/>
          <p:nvPr/>
        </p:nvSpPr>
        <p:spPr>
          <a:xfrm>
            <a:off x="793790" y="7148274"/>
            <a:ext cx="6300073" cy="290274"/>
          </a:xfrm>
          <a:prstGeom prst="rect">
            <a:avLst/>
          </a:prstGeom>
          <a:noFill/>
          <a:ln>
            <a:noFill/>
          </a:ln>
        </p:spPr>
        <p:txBody>
          <a:bodyPr anchorCtr="0" anchor="t" bIns="0" lIns="0" spcFirstLastPara="1" rIns="0" wrap="square" tIns="0">
            <a:noAutofit/>
          </a:bodyPr>
          <a:lstStyle/>
          <a:p>
            <a:pPr indent="0" lvl="0" marL="0" marR="0" rtl="0" algn="l">
              <a:lnSpc>
                <a:spcPct val="160714"/>
              </a:lnSpc>
              <a:spcBef>
                <a:spcPts val="0"/>
              </a:spcBef>
              <a:spcAft>
                <a:spcPts val="0"/>
              </a:spcAft>
              <a:buClr>
                <a:srgbClr val="2A2742"/>
              </a:buClr>
              <a:buSzPts val="1400"/>
              <a:buFont typeface="Arimo"/>
              <a:buNone/>
            </a:pPr>
            <a:r>
              <a:rPr b="0" i="1" lang="en-US" sz="1400" u="none" cap="none" strike="noStrike">
                <a:solidFill>
                  <a:srgbClr val="2A2742"/>
                </a:solidFill>
                <a:latin typeface="Arimo"/>
                <a:ea typeface="Arimo"/>
                <a:cs typeface="Arimo"/>
                <a:sym typeface="Arimo"/>
              </a:rPr>
              <a:t>Graph: Parallax digit proportions aligned with Benford’s Law</a:t>
            </a:r>
            <a:endParaRPr b="0" i="0" sz="1400" u="none" cap="none" strike="noStrike"/>
          </a:p>
        </p:txBody>
      </p:sp>
      <p:sp>
        <p:nvSpPr>
          <p:cNvPr id="165" name="Google Shape;165;p17"/>
          <p:cNvSpPr/>
          <p:nvPr/>
        </p:nvSpPr>
        <p:spPr>
          <a:xfrm>
            <a:off x="7544157" y="1648420"/>
            <a:ext cx="2268260" cy="283488"/>
          </a:xfrm>
          <a:prstGeom prst="rect">
            <a:avLst/>
          </a:prstGeom>
          <a:noFill/>
          <a:ln>
            <a:noFill/>
          </a:ln>
        </p:spPr>
        <p:txBody>
          <a:bodyPr anchorCtr="0" anchor="t" bIns="0" lIns="0" spcFirstLastPara="1" rIns="0" wrap="square" tIns="0">
            <a:noAutofit/>
          </a:bodyPr>
          <a:lstStyle/>
          <a:p>
            <a:pPr indent="0" lvl="0" marL="0" marR="0" rtl="0" algn="l">
              <a:lnSpc>
                <a:spcPct val="125714"/>
              </a:lnSpc>
              <a:spcBef>
                <a:spcPts val="0"/>
              </a:spcBef>
              <a:spcAft>
                <a:spcPts val="0"/>
              </a:spcAft>
              <a:buClr>
                <a:srgbClr val="231971"/>
              </a:buClr>
              <a:buSzPts val="1750"/>
              <a:buFont typeface="Outfit"/>
              <a:buNone/>
            </a:pPr>
            <a:r>
              <a:rPr b="1" i="0" lang="en-US" sz="1750" u="none" cap="none" strike="noStrike">
                <a:solidFill>
                  <a:srgbClr val="231971"/>
                </a:solidFill>
                <a:latin typeface="Outfit"/>
                <a:ea typeface="Outfit"/>
                <a:cs typeface="Outfit"/>
                <a:sym typeface="Outfit"/>
              </a:rPr>
              <a:t>Error</a:t>
            </a:r>
            <a:endParaRPr b="0" i="0" sz="1750" u="none" cap="none" strike="noStrike"/>
          </a:p>
        </p:txBody>
      </p:sp>
      <p:sp>
        <p:nvSpPr>
          <p:cNvPr id="166" name="Google Shape;166;p17"/>
          <p:cNvSpPr/>
          <p:nvPr/>
        </p:nvSpPr>
        <p:spPr>
          <a:xfrm>
            <a:off x="7544157" y="2113359"/>
            <a:ext cx="6300073" cy="580549"/>
          </a:xfrm>
          <a:prstGeom prst="rect">
            <a:avLst/>
          </a:prstGeom>
          <a:noFill/>
          <a:ln>
            <a:noFill/>
          </a:ln>
        </p:spPr>
        <p:txBody>
          <a:bodyPr anchorCtr="0" anchor="t" bIns="0" lIns="0" spcFirstLastPara="1" rIns="0" wrap="square" tIns="0">
            <a:noAutofit/>
          </a:bodyPr>
          <a:lstStyle/>
          <a:p>
            <a:pPr indent="0" lvl="0" marL="0" marR="0" rtl="0" algn="l">
              <a:lnSpc>
                <a:spcPct val="160714"/>
              </a:lnSpc>
              <a:spcBef>
                <a:spcPts val="0"/>
              </a:spcBef>
              <a:spcAft>
                <a:spcPts val="0"/>
              </a:spcAft>
              <a:buClr>
                <a:srgbClr val="2A2742"/>
              </a:buClr>
              <a:buSzPts val="1400"/>
              <a:buFont typeface="Arimo"/>
              <a:buNone/>
            </a:pPr>
            <a:r>
              <a:rPr b="1" i="0" lang="en-US" sz="1400" u="none" cap="none" strike="noStrike">
                <a:solidFill>
                  <a:srgbClr val="2A2742"/>
                </a:solidFill>
                <a:latin typeface="Arimo"/>
                <a:ea typeface="Arimo"/>
                <a:cs typeface="Arimo"/>
                <a:sym typeface="Arimo"/>
              </a:rPr>
              <a:t>Does not follow.</a:t>
            </a:r>
            <a:r>
              <a:rPr b="0" i="0" lang="en-US" sz="1400" u="none" cap="none" strike="noStrike">
                <a:solidFill>
                  <a:srgbClr val="2A2742"/>
                </a:solidFill>
                <a:latin typeface="Arimo"/>
                <a:ea typeface="Arimo"/>
                <a:cs typeface="Arimo"/>
                <a:sym typeface="Arimo"/>
              </a:rPr>
              <a:t> The distribution is skewed, dominated by digit 5 (~19.3%) and digit 4 (~9.3%), while digits 1–3 occur rarely.</a:t>
            </a:r>
            <a:endParaRPr b="0" i="0" sz="1400" u="none" cap="none" strike="noStrike"/>
          </a:p>
        </p:txBody>
      </p:sp>
      <p:pic>
        <p:nvPicPr>
          <p:cNvPr descr="preencoded.png" id="167" name="Google Shape;167;p17"/>
          <p:cNvPicPr preferRelativeResize="0"/>
          <p:nvPr/>
        </p:nvPicPr>
        <p:blipFill rotWithShape="1">
          <a:blip r:embed="rId4">
            <a:alphaModFix/>
          </a:blip>
          <a:srcRect b="0" l="0" r="0" t="0"/>
          <a:stretch/>
        </p:blipFill>
        <p:spPr>
          <a:xfrm>
            <a:off x="7544157" y="2897981"/>
            <a:ext cx="6300073" cy="4046220"/>
          </a:xfrm>
          <a:prstGeom prst="rect">
            <a:avLst/>
          </a:prstGeom>
          <a:noFill/>
          <a:ln>
            <a:noFill/>
          </a:ln>
        </p:spPr>
      </p:pic>
      <p:sp>
        <p:nvSpPr>
          <p:cNvPr id="168" name="Google Shape;168;p17"/>
          <p:cNvSpPr/>
          <p:nvPr/>
        </p:nvSpPr>
        <p:spPr>
          <a:xfrm>
            <a:off x="7544157" y="7148274"/>
            <a:ext cx="6300073" cy="290274"/>
          </a:xfrm>
          <a:prstGeom prst="rect">
            <a:avLst/>
          </a:prstGeom>
          <a:noFill/>
          <a:ln>
            <a:noFill/>
          </a:ln>
        </p:spPr>
        <p:txBody>
          <a:bodyPr anchorCtr="0" anchor="t" bIns="0" lIns="0" spcFirstLastPara="1" rIns="0" wrap="square" tIns="0">
            <a:noAutofit/>
          </a:bodyPr>
          <a:lstStyle/>
          <a:p>
            <a:pPr indent="0" lvl="0" marL="0" marR="0" rtl="0" algn="l">
              <a:lnSpc>
                <a:spcPct val="160714"/>
              </a:lnSpc>
              <a:spcBef>
                <a:spcPts val="0"/>
              </a:spcBef>
              <a:spcAft>
                <a:spcPts val="0"/>
              </a:spcAft>
              <a:buClr>
                <a:srgbClr val="2A2742"/>
              </a:buClr>
              <a:buSzPts val="1400"/>
              <a:buFont typeface="Arimo"/>
              <a:buNone/>
            </a:pPr>
            <a:r>
              <a:rPr b="0" i="1" lang="en-US" sz="1400" u="none" cap="none" strike="noStrike">
                <a:solidFill>
                  <a:srgbClr val="2A2742"/>
                </a:solidFill>
                <a:latin typeface="Arimo"/>
                <a:ea typeface="Arimo"/>
                <a:cs typeface="Arimo"/>
                <a:sym typeface="Arimo"/>
              </a:rPr>
              <a:t>Graph: Error digit proportions indicating measurement consistency</a:t>
            </a:r>
            <a:endParaRPr b="0" i="0" sz="1400" u="none" cap="none" strike="noStrike"/>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18"/>
          <p:cNvSpPr/>
          <p:nvPr/>
        </p:nvSpPr>
        <p:spPr>
          <a:xfrm>
            <a:off x="793790" y="627817"/>
            <a:ext cx="7891105" cy="566976"/>
          </a:xfrm>
          <a:prstGeom prst="rect">
            <a:avLst/>
          </a:prstGeom>
          <a:noFill/>
          <a:ln>
            <a:noFill/>
          </a:ln>
        </p:spPr>
        <p:txBody>
          <a:bodyPr anchorCtr="0" anchor="t" bIns="0" lIns="0" spcFirstLastPara="1" rIns="0" wrap="square" tIns="0">
            <a:noAutofit/>
          </a:bodyPr>
          <a:lstStyle/>
          <a:p>
            <a:pPr indent="0" lvl="0" marL="0" marR="0" rtl="0" algn="l">
              <a:lnSpc>
                <a:spcPct val="125352"/>
              </a:lnSpc>
              <a:spcBef>
                <a:spcPts val="0"/>
              </a:spcBef>
              <a:spcAft>
                <a:spcPts val="0"/>
              </a:spcAft>
              <a:buClr>
                <a:srgbClr val="231971"/>
              </a:buClr>
              <a:buSzPts val="3550"/>
              <a:buFont typeface="Outfit"/>
              <a:buNone/>
            </a:pPr>
            <a:r>
              <a:rPr b="1" i="0" lang="en-US" sz="3550" u="none" cap="none" strike="noStrike">
                <a:solidFill>
                  <a:srgbClr val="231971"/>
                </a:solidFill>
                <a:latin typeface="Outfit"/>
                <a:ea typeface="Outfit"/>
                <a:cs typeface="Outfit"/>
                <a:sym typeface="Outfit"/>
              </a:rPr>
              <a:t>Visual &amp; Absolute Magnitude Analysis</a:t>
            </a:r>
            <a:endParaRPr b="0" i="0" sz="3550" u="none" cap="none" strike="noStrike"/>
          </a:p>
        </p:txBody>
      </p:sp>
      <p:sp>
        <p:nvSpPr>
          <p:cNvPr id="175" name="Google Shape;175;p18"/>
          <p:cNvSpPr/>
          <p:nvPr/>
        </p:nvSpPr>
        <p:spPr>
          <a:xfrm>
            <a:off x="793790" y="1648420"/>
            <a:ext cx="2268260" cy="283488"/>
          </a:xfrm>
          <a:prstGeom prst="rect">
            <a:avLst/>
          </a:prstGeom>
          <a:noFill/>
          <a:ln>
            <a:noFill/>
          </a:ln>
        </p:spPr>
        <p:txBody>
          <a:bodyPr anchorCtr="0" anchor="t" bIns="0" lIns="0" spcFirstLastPara="1" rIns="0" wrap="square" tIns="0">
            <a:noAutofit/>
          </a:bodyPr>
          <a:lstStyle/>
          <a:p>
            <a:pPr indent="0" lvl="0" marL="0" marR="0" rtl="0" algn="l">
              <a:lnSpc>
                <a:spcPct val="125714"/>
              </a:lnSpc>
              <a:spcBef>
                <a:spcPts val="0"/>
              </a:spcBef>
              <a:spcAft>
                <a:spcPts val="0"/>
              </a:spcAft>
              <a:buClr>
                <a:srgbClr val="231971"/>
              </a:buClr>
              <a:buSzPts val="1750"/>
              <a:buFont typeface="Outfit"/>
              <a:buNone/>
            </a:pPr>
            <a:r>
              <a:rPr b="1" i="0" lang="en-US" sz="1750" u="none" cap="none" strike="noStrike">
                <a:solidFill>
                  <a:srgbClr val="231971"/>
                </a:solidFill>
                <a:latin typeface="Outfit"/>
                <a:ea typeface="Outfit"/>
                <a:cs typeface="Outfit"/>
                <a:sym typeface="Outfit"/>
              </a:rPr>
              <a:t>Visual Magnitude</a:t>
            </a:r>
            <a:endParaRPr b="0" i="0" sz="1750" u="none" cap="none" strike="noStrike"/>
          </a:p>
        </p:txBody>
      </p:sp>
      <p:sp>
        <p:nvSpPr>
          <p:cNvPr id="176" name="Google Shape;176;p18"/>
          <p:cNvSpPr/>
          <p:nvPr/>
        </p:nvSpPr>
        <p:spPr>
          <a:xfrm>
            <a:off x="793790" y="2113359"/>
            <a:ext cx="6300073" cy="580549"/>
          </a:xfrm>
          <a:prstGeom prst="rect">
            <a:avLst/>
          </a:prstGeom>
          <a:noFill/>
          <a:ln>
            <a:noFill/>
          </a:ln>
        </p:spPr>
        <p:txBody>
          <a:bodyPr anchorCtr="0" anchor="t" bIns="0" lIns="0" spcFirstLastPara="1" rIns="0" wrap="square" tIns="0">
            <a:noAutofit/>
          </a:bodyPr>
          <a:lstStyle/>
          <a:p>
            <a:pPr indent="0" lvl="0" marL="0" marR="0" rtl="0" algn="l">
              <a:lnSpc>
                <a:spcPct val="160714"/>
              </a:lnSpc>
              <a:spcBef>
                <a:spcPts val="0"/>
              </a:spcBef>
              <a:spcAft>
                <a:spcPts val="0"/>
              </a:spcAft>
              <a:buClr>
                <a:srgbClr val="2A2742"/>
              </a:buClr>
              <a:buSzPts val="1400"/>
              <a:buFont typeface="Arimo"/>
              <a:buNone/>
            </a:pPr>
            <a:r>
              <a:rPr b="1" i="0" lang="en-US" sz="1400" u="none" cap="none" strike="noStrike">
                <a:solidFill>
                  <a:srgbClr val="2A2742"/>
                </a:solidFill>
                <a:latin typeface="Arimo"/>
                <a:ea typeface="Arimo"/>
                <a:cs typeface="Arimo"/>
                <a:sym typeface="Arimo"/>
              </a:rPr>
              <a:t>Partially follows.</a:t>
            </a:r>
            <a:r>
              <a:rPr b="0" i="0" lang="en-US" sz="1400" u="none" cap="none" strike="noStrike">
                <a:solidFill>
                  <a:srgbClr val="2A2742"/>
                </a:solidFill>
                <a:latin typeface="Arimo"/>
                <a:ea typeface="Arimo"/>
                <a:cs typeface="Arimo"/>
                <a:sym typeface="Arimo"/>
              </a:rPr>
              <a:t> Digit 1 leads with ~28%, fairly close to Benford’s 30.1%, but digits 2–5 show inconsistent drops, making the match imperfect.</a:t>
            </a:r>
            <a:endParaRPr b="0" i="0" sz="1400" u="none" cap="none" strike="noStrike"/>
          </a:p>
        </p:txBody>
      </p:sp>
      <p:pic>
        <p:nvPicPr>
          <p:cNvPr descr="preencoded.png" id="177" name="Google Shape;177;p18"/>
          <p:cNvPicPr preferRelativeResize="0"/>
          <p:nvPr/>
        </p:nvPicPr>
        <p:blipFill rotWithShape="1">
          <a:blip r:embed="rId3">
            <a:alphaModFix/>
          </a:blip>
          <a:srcRect b="0" l="0" r="0" t="0"/>
          <a:stretch/>
        </p:blipFill>
        <p:spPr>
          <a:xfrm>
            <a:off x="793790" y="2897981"/>
            <a:ext cx="6300073" cy="4046220"/>
          </a:xfrm>
          <a:prstGeom prst="rect">
            <a:avLst/>
          </a:prstGeom>
          <a:noFill/>
          <a:ln>
            <a:noFill/>
          </a:ln>
        </p:spPr>
      </p:pic>
      <p:sp>
        <p:nvSpPr>
          <p:cNvPr id="178" name="Google Shape;178;p18"/>
          <p:cNvSpPr/>
          <p:nvPr/>
        </p:nvSpPr>
        <p:spPr>
          <a:xfrm>
            <a:off x="793790" y="7148274"/>
            <a:ext cx="6300073" cy="290274"/>
          </a:xfrm>
          <a:prstGeom prst="rect">
            <a:avLst/>
          </a:prstGeom>
          <a:noFill/>
          <a:ln>
            <a:noFill/>
          </a:ln>
        </p:spPr>
        <p:txBody>
          <a:bodyPr anchorCtr="0" anchor="t" bIns="0" lIns="0" spcFirstLastPara="1" rIns="0" wrap="square" tIns="0">
            <a:noAutofit/>
          </a:bodyPr>
          <a:lstStyle/>
          <a:p>
            <a:pPr indent="0" lvl="0" marL="0" marR="0" rtl="0" algn="l">
              <a:lnSpc>
                <a:spcPct val="160714"/>
              </a:lnSpc>
              <a:spcBef>
                <a:spcPts val="0"/>
              </a:spcBef>
              <a:spcAft>
                <a:spcPts val="0"/>
              </a:spcAft>
              <a:buClr>
                <a:srgbClr val="2A2742"/>
              </a:buClr>
              <a:buSzPts val="1400"/>
              <a:buFont typeface="Arimo"/>
              <a:buNone/>
            </a:pPr>
            <a:r>
              <a:rPr b="0" i="1" lang="en-US" sz="1400" u="none" cap="none" strike="noStrike">
                <a:solidFill>
                  <a:srgbClr val="2A2742"/>
                </a:solidFill>
                <a:latin typeface="Arimo"/>
                <a:ea typeface="Arimo"/>
                <a:cs typeface="Arimo"/>
                <a:sym typeface="Arimo"/>
              </a:rPr>
              <a:t>Graph: Visual Magnitude digit proportions</a:t>
            </a:r>
            <a:endParaRPr b="0" i="0" sz="1400" u="none" cap="none" strike="noStrike"/>
          </a:p>
        </p:txBody>
      </p:sp>
      <p:sp>
        <p:nvSpPr>
          <p:cNvPr id="179" name="Google Shape;179;p18"/>
          <p:cNvSpPr/>
          <p:nvPr/>
        </p:nvSpPr>
        <p:spPr>
          <a:xfrm>
            <a:off x="7544157" y="1648420"/>
            <a:ext cx="2268260" cy="283488"/>
          </a:xfrm>
          <a:prstGeom prst="rect">
            <a:avLst/>
          </a:prstGeom>
          <a:noFill/>
          <a:ln>
            <a:noFill/>
          </a:ln>
        </p:spPr>
        <p:txBody>
          <a:bodyPr anchorCtr="0" anchor="t" bIns="0" lIns="0" spcFirstLastPara="1" rIns="0" wrap="square" tIns="0">
            <a:noAutofit/>
          </a:bodyPr>
          <a:lstStyle/>
          <a:p>
            <a:pPr indent="0" lvl="0" marL="0" marR="0" rtl="0" algn="l">
              <a:lnSpc>
                <a:spcPct val="125714"/>
              </a:lnSpc>
              <a:spcBef>
                <a:spcPts val="0"/>
              </a:spcBef>
              <a:spcAft>
                <a:spcPts val="0"/>
              </a:spcAft>
              <a:buClr>
                <a:srgbClr val="231971"/>
              </a:buClr>
              <a:buSzPts val="1750"/>
              <a:buFont typeface="Outfit"/>
              <a:buNone/>
            </a:pPr>
            <a:r>
              <a:rPr b="1" i="0" lang="en-US" sz="1750" u="none" cap="none" strike="noStrike">
                <a:solidFill>
                  <a:srgbClr val="231971"/>
                </a:solidFill>
                <a:latin typeface="Outfit"/>
                <a:ea typeface="Outfit"/>
                <a:cs typeface="Outfit"/>
                <a:sym typeface="Outfit"/>
              </a:rPr>
              <a:t>Absolute Magnitude</a:t>
            </a:r>
            <a:endParaRPr b="0" i="0" sz="1750" u="none" cap="none" strike="noStrike"/>
          </a:p>
        </p:txBody>
      </p:sp>
      <p:sp>
        <p:nvSpPr>
          <p:cNvPr id="180" name="Google Shape;180;p18"/>
          <p:cNvSpPr/>
          <p:nvPr/>
        </p:nvSpPr>
        <p:spPr>
          <a:xfrm>
            <a:off x="7544157" y="2113359"/>
            <a:ext cx="6300073" cy="580549"/>
          </a:xfrm>
          <a:prstGeom prst="rect">
            <a:avLst/>
          </a:prstGeom>
          <a:noFill/>
          <a:ln>
            <a:noFill/>
          </a:ln>
        </p:spPr>
        <p:txBody>
          <a:bodyPr anchorCtr="0" anchor="t" bIns="0" lIns="0" spcFirstLastPara="1" rIns="0" wrap="square" tIns="0">
            <a:noAutofit/>
          </a:bodyPr>
          <a:lstStyle/>
          <a:p>
            <a:pPr indent="0" lvl="0" marL="0" marR="0" rtl="0" algn="l">
              <a:lnSpc>
                <a:spcPct val="160714"/>
              </a:lnSpc>
              <a:spcBef>
                <a:spcPts val="0"/>
              </a:spcBef>
              <a:spcAft>
                <a:spcPts val="0"/>
              </a:spcAft>
              <a:buClr>
                <a:srgbClr val="2A2742"/>
              </a:buClr>
              <a:buSzPts val="1400"/>
              <a:buFont typeface="Arimo"/>
              <a:buNone/>
            </a:pPr>
            <a:r>
              <a:rPr b="1" i="0" lang="en-US" sz="1400" u="none" cap="none" strike="noStrike">
                <a:solidFill>
                  <a:srgbClr val="2A2742"/>
                </a:solidFill>
                <a:latin typeface="Arimo"/>
                <a:ea typeface="Arimo"/>
                <a:cs typeface="Arimo"/>
                <a:sym typeface="Arimo"/>
              </a:rPr>
              <a:t>Partially follows.</a:t>
            </a:r>
            <a:r>
              <a:rPr b="0" i="0" lang="en-US" sz="1400" u="none" cap="none" strike="noStrike">
                <a:solidFill>
                  <a:srgbClr val="2A2742"/>
                </a:solidFill>
                <a:latin typeface="Arimo"/>
                <a:ea typeface="Arimo"/>
                <a:cs typeface="Arimo"/>
                <a:sym typeface="Arimo"/>
              </a:rPr>
              <a:t> Though a logarithmic scale is used, the distribution of digits is uneven due to value clustering, especially around certain magnitudes.</a:t>
            </a:r>
            <a:endParaRPr b="0" i="0" sz="1400" u="none" cap="none" strike="noStrike"/>
          </a:p>
        </p:txBody>
      </p:sp>
      <p:pic>
        <p:nvPicPr>
          <p:cNvPr descr="preencoded.png" id="181" name="Google Shape;181;p18"/>
          <p:cNvPicPr preferRelativeResize="0"/>
          <p:nvPr/>
        </p:nvPicPr>
        <p:blipFill rotWithShape="1">
          <a:blip r:embed="rId4">
            <a:alphaModFix/>
          </a:blip>
          <a:srcRect b="0" l="0" r="0" t="0"/>
          <a:stretch/>
        </p:blipFill>
        <p:spPr>
          <a:xfrm>
            <a:off x="7544157" y="2897981"/>
            <a:ext cx="6300073" cy="4046220"/>
          </a:xfrm>
          <a:prstGeom prst="rect">
            <a:avLst/>
          </a:prstGeom>
          <a:noFill/>
          <a:ln>
            <a:noFill/>
          </a:ln>
        </p:spPr>
      </p:pic>
      <p:sp>
        <p:nvSpPr>
          <p:cNvPr id="182" name="Google Shape;182;p18"/>
          <p:cNvSpPr/>
          <p:nvPr/>
        </p:nvSpPr>
        <p:spPr>
          <a:xfrm>
            <a:off x="7544157" y="7148274"/>
            <a:ext cx="6300073" cy="290274"/>
          </a:xfrm>
          <a:prstGeom prst="rect">
            <a:avLst/>
          </a:prstGeom>
          <a:noFill/>
          <a:ln>
            <a:noFill/>
          </a:ln>
        </p:spPr>
        <p:txBody>
          <a:bodyPr anchorCtr="0" anchor="t" bIns="0" lIns="0" spcFirstLastPara="1" rIns="0" wrap="square" tIns="0">
            <a:noAutofit/>
          </a:bodyPr>
          <a:lstStyle/>
          <a:p>
            <a:pPr indent="0" lvl="0" marL="0" marR="0" rtl="0" algn="l">
              <a:lnSpc>
                <a:spcPct val="160714"/>
              </a:lnSpc>
              <a:spcBef>
                <a:spcPts val="0"/>
              </a:spcBef>
              <a:spcAft>
                <a:spcPts val="0"/>
              </a:spcAft>
              <a:buClr>
                <a:srgbClr val="2A2742"/>
              </a:buClr>
              <a:buSzPts val="1400"/>
              <a:buFont typeface="Arimo"/>
              <a:buNone/>
            </a:pPr>
            <a:r>
              <a:rPr b="0" i="1" lang="en-US" sz="1400" u="none" cap="none" strike="noStrike">
                <a:solidFill>
                  <a:srgbClr val="2A2742"/>
                </a:solidFill>
                <a:latin typeface="Arimo"/>
                <a:ea typeface="Arimo"/>
                <a:cs typeface="Arimo"/>
                <a:sym typeface="Arimo"/>
              </a:rPr>
              <a:t>Graph: Absolute Magnitude digit proportions</a:t>
            </a:r>
            <a:endParaRPr b="0" i="0" sz="1400" u="none" cap="none" strike="noStrike"/>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19"/>
          <p:cNvSpPr/>
          <p:nvPr/>
        </p:nvSpPr>
        <p:spPr>
          <a:xfrm>
            <a:off x="793790" y="627817"/>
            <a:ext cx="9147810" cy="566976"/>
          </a:xfrm>
          <a:prstGeom prst="rect">
            <a:avLst/>
          </a:prstGeom>
          <a:noFill/>
          <a:ln>
            <a:noFill/>
          </a:ln>
        </p:spPr>
        <p:txBody>
          <a:bodyPr anchorCtr="0" anchor="t" bIns="0" lIns="0" spcFirstLastPara="1" rIns="0" wrap="square" tIns="0">
            <a:noAutofit/>
          </a:bodyPr>
          <a:lstStyle/>
          <a:p>
            <a:pPr indent="0" lvl="0" marL="0" marR="0" rtl="0" algn="l">
              <a:lnSpc>
                <a:spcPct val="125352"/>
              </a:lnSpc>
              <a:spcBef>
                <a:spcPts val="0"/>
              </a:spcBef>
              <a:spcAft>
                <a:spcPts val="0"/>
              </a:spcAft>
              <a:buClr>
                <a:srgbClr val="231971"/>
              </a:buClr>
              <a:buSzPts val="3550"/>
              <a:buFont typeface="Outfit"/>
              <a:buNone/>
            </a:pPr>
            <a:r>
              <a:rPr b="1" i="0" lang="en-US" sz="3550" u="none" cap="none" strike="noStrike">
                <a:solidFill>
                  <a:srgbClr val="231971"/>
                </a:solidFill>
                <a:latin typeface="Outfit"/>
                <a:ea typeface="Outfit"/>
                <a:cs typeface="Outfit"/>
                <a:sym typeface="Outfit"/>
              </a:rPr>
              <a:t>Equatorial Coordinates &amp; Distance Analysis</a:t>
            </a:r>
            <a:endParaRPr b="0" i="0" sz="3550" u="none" cap="none" strike="noStrike"/>
          </a:p>
        </p:txBody>
      </p:sp>
      <p:sp>
        <p:nvSpPr>
          <p:cNvPr id="189" name="Google Shape;189;p19"/>
          <p:cNvSpPr/>
          <p:nvPr/>
        </p:nvSpPr>
        <p:spPr>
          <a:xfrm>
            <a:off x="793790" y="1648420"/>
            <a:ext cx="2471023" cy="283488"/>
          </a:xfrm>
          <a:prstGeom prst="rect">
            <a:avLst/>
          </a:prstGeom>
          <a:noFill/>
          <a:ln>
            <a:noFill/>
          </a:ln>
        </p:spPr>
        <p:txBody>
          <a:bodyPr anchorCtr="0" anchor="t" bIns="0" lIns="0" spcFirstLastPara="1" rIns="0" wrap="square" tIns="0">
            <a:noAutofit/>
          </a:bodyPr>
          <a:lstStyle/>
          <a:p>
            <a:pPr indent="0" lvl="0" marL="0" marR="0" rtl="0" algn="l">
              <a:lnSpc>
                <a:spcPct val="125714"/>
              </a:lnSpc>
              <a:spcBef>
                <a:spcPts val="0"/>
              </a:spcBef>
              <a:spcAft>
                <a:spcPts val="0"/>
              </a:spcAft>
              <a:buClr>
                <a:srgbClr val="231971"/>
              </a:buClr>
              <a:buSzPts val="1750"/>
              <a:buFont typeface="Outfit"/>
              <a:buNone/>
            </a:pPr>
            <a:r>
              <a:rPr b="1" i="0" lang="en-US" sz="1750" u="none" cap="none" strike="noStrike">
                <a:solidFill>
                  <a:srgbClr val="231971"/>
                </a:solidFill>
                <a:latin typeface="Outfit"/>
                <a:ea typeface="Outfit"/>
                <a:cs typeface="Outfit"/>
                <a:sym typeface="Outfit"/>
              </a:rPr>
              <a:t>Equatorial Coordinates</a:t>
            </a:r>
            <a:endParaRPr b="0" i="0" sz="1750" u="none" cap="none" strike="noStrike"/>
          </a:p>
        </p:txBody>
      </p:sp>
      <p:sp>
        <p:nvSpPr>
          <p:cNvPr id="190" name="Google Shape;190;p19"/>
          <p:cNvSpPr/>
          <p:nvPr/>
        </p:nvSpPr>
        <p:spPr>
          <a:xfrm>
            <a:off x="793790" y="2113359"/>
            <a:ext cx="6300073" cy="580549"/>
          </a:xfrm>
          <a:prstGeom prst="rect">
            <a:avLst/>
          </a:prstGeom>
          <a:noFill/>
          <a:ln>
            <a:noFill/>
          </a:ln>
        </p:spPr>
        <p:txBody>
          <a:bodyPr anchorCtr="0" anchor="t" bIns="0" lIns="0" spcFirstLastPara="1" rIns="0" wrap="square" tIns="0">
            <a:noAutofit/>
          </a:bodyPr>
          <a:lstStyle/>
          <a:p>
            <a:pPr indent="0" lvl="0" marL="0" marR="0" rtl="0" algn="l">
              <a:lnSpc>
                <a:spcPct val="160714"/>
              </a:lnSpc>
              <a:spcBef>
                <a:spcPts val="0"/>
              </a:spcBef>
              <a:spcAft>
                <a:spcPts val="0"/>
              </a:spcAft>
              <a:buClr>
                <a:srgbClr val="2A2742"/>
              </a:buClr>
              <a:buSzPts val="1400"/>
              <a:buFont typeface="Arimo"/>
              <a:buNone/>
            </a:pPr>
            <a:r>
              <a:rPr b="1" i="0" lang="en-US" sz="1400" u="none" cap="none" strike="noStrike">
                <a:solidFill>
                  <a:srgbClr val="2A2742"/>
                </a:solidFill>
                <a:latin typeface="Arimo"/>
                <a:ea typeface="Arimo"/>
                <a:cs typeface="Arimo"/>
                <a:sym typeface="Arimo"/>
              </a:rPr>
              <a:t>Does not follow.</a:t>
            </a:r>
            <a:r>
              <a:rPr b="0" i="0" lang="en-US" sz="1400" u="none" cap="none" strike="noStrike">
                <a:solidFill>
                  <a:srgbClr val="2A2742"/>
                </a:solidFill>
                <a:latin typeface="Arimo"/>
                <a:ea typeface="Arimo"/>
                <a:cs typeface="Arimo"/>
                <a:sym typeface="Arimo"/>
              </a:rPr>
              <a:t> Leading digits are evenly spread due to fixed angular ranges, resulting in a uniform—not logarithmic—distribution.</a:t>
            </a:r>
            <a:endParaRPr b="0" i="0" sz="1400" u="none" cap="none" strike="noStrike"/>
          </a:p>
        </p:txBody>
      </p:sp>
      <p:pic>
        <p:nvPicPr>
          <p:cNvPr descr="preencoded.png" id="191" name="Google Shape;191;p19"/>
          <p:cNvPicPr preferRelativeResize="0"/>
          <p:nvPr/>
        </p:nvPicPr>
        <p:blipFill rotWithShape="1">
          <a:blip r:embed="rId3">
            <a:alphaModFix/>
          </a:blip>
          <a:srcRect b="0" l="0" r="0" t="0"/>
          <a:stretch/>
        </p:blipFill>
        <p:spPr>
          <a:xfrm>
            <a:off x="793790" y="2897981"/>
            <a:ext cx="6300073" cy="4046220"/>
          </a:xfrm>
          <a:prstGeom prst="rect">
            <a:avLst/>
          </a:prstGeom>
          <a:noFill/>
          <a:ln>
            <a:noFill/>
          </a:ln>
        </p:spPr>
      </p:pic>
      <p:sp>
        <p:nvSpPr>
          <p:cNvPr id="192" name="Google Shape;192;p19"/>
          <p:cNvSpPr/>
          <p:nvPr/>
        </p:nvSpPr>
        <p:spPr>
          <a:xfrm>
            <a:off x="793790" y="7148274"/>
            <a:ext cx="6300073" cy="290274"/>
          </a:xfrm>
          <a:prstGeom prst="rect">
            <a:avLst/>
          </a:prstGeom>
          <a:noFill/>
          <a:ln>
            <a:noFill/>
          </a:ln>
        </p:spPr>
        <p:txBody>
          <a:bodyPr anchorCtr="0" anchor="t" bIns="0" lIns="0" spcFirstLastPara="1" rIns="0" wrap="square" tIns="0">
            <a:noAutofit/>
          </a:bodyPr>
          <a:lstStyle/>
          <a:p>
            <a:pPr indent="0" lvl="0" marL="0" marR="0" rtl="0" algn="l">
              <a:lnSpc>
                <a:spcPct val="160714"/>
              </a:lnSpc>
              <a:spcBef>
                <a:spcPts val="0"/>
              </a:spcBef>
              <a:spcAft>
                <a:spcPts val="0"/>
              </a:spcAft>
              <a:buClr>
                <a:srgbClr val="2A2742"/>
              </a:buClr>
              <a:buSzPts val="1400"/>
              <a:buFont typeface="Arimo"/>
              <a:buNone/>
            </a:pPr>
            <a:r>
              <a:rPr b="0" i="1" lang="en-US" sz="1400" u="none" cap="none" strike="noStrike">
                <a:solidFill>
                  <a:srgbClr val="2A2742"/>
                </a:solidFill>
                <a:latin typeface="Arimo"/>
                <a:ea typeface="Arimo"/>
                <a:cs typeface="Arimo"/>
                <a:sym typeface="Arimo"/>
              </a:rPr>
              <a:t>Graph: Equatorial Coordinates digit proportions</a:t>
            </a:r>
            <a:endParaRPr b="0" i="0" sz="1400" u="none" cap="none" strike="noStrike"/>
          </a:p>
        </p:txBody>
      </p:sp>
      <p:sp>
        <p:nvSpPr>
          <p:cNvPr id="193" name="Google Shape;193;p19"/>
          <p:cNvSpPr/>
          <p:nvPr/>
        </p:nvSpPr>
        <p:spPr>
          <a:xfrm>
            <a:off x="7544157" y="1648420"/>
            <a:ext cx="2268260" cy="283488"/>
          </a:xfrm>
          <a:prstGeom prst="rect">
            <a:avLst/>
          </a:prstGeom>
          <a:noFill/>
          <a:ln>
            <a:noFill/>
          </a:ln>
        </p:spPr>
        <p:txBody>
          <a:bodyPr anchorCtr="0" anchor="t" bIns="0" lIns="0" spcFirstLastPara="1" rIns="0" wrap="square" tIns="0">
            <a:noAutofit/>
          </a:bodyPr>
          <a:lstStyle/>
          <a:p>
            <a:pPr indent="0" lvl="0" marL="0" marR="0" rtl="0" algn="l">
              <a:lnSpc>
                <a:spcPct val="125714"/>
              </a:lnSpc>
              <a:spcBef>
                <a:spcPts val="0"/>
              </a:spcBef>
              <a:spcAft>
                <a:spcPts val="0"/>
              </a:spcAft>
              <a:buClr>
                <a:srgbClr val="231971"/>
              </a:buClr>
              <a:buSzPts val="1750"/>
              <a:buFont typeface="Outfit"/>
              <a:buNone/>
            </a:pPr>
            <a:r>
              <a:rPr b="1" i="0" lang="en-US" sz="1750" u="none" cap="none" strike="noStrike">
                <a:solidFill>
                  <a:srgbClr val="231971"/>
                </a:solidFill>
                <a:latin typeface="Outfit"/>
                <a:ea typeface="Outfit"/>
                <a:cs typeface="Outfit"/>
                <a:sym typeface="Outfit"/>
              </a:rPr>
              <a:t>Distance (ly)</a:t>
            </a:r>
            <a:endParaRPr b="0" i="0" sz="1750" u="none" cap="none" strike="noStrike"/>
          </a:p>
        </p:txBody>
      </p:sp>
      <p:sp>
        <p:nvSpPr>
          <p:cNvPr id="194" name="Google Shape;194;p19"/>
          <p:cNvSpPr/>
          <p:nvPr/>
        </p:nvSpPr>
        <p:spPr>
          <a:xfrm>
            <a:off x="7544157" y="2113359"/>
            <a:ext cx="6300073" cy="580549"/>
          </a:xfrm>
          <a:prstGeom prst="rect">
            <a:avLst/>
          </a:prstGeom>
          <a:noFill/>
          <a:ln>
            <a:noFill/>
          </a:ln>
        </p:spPr>
        <p:txBody>
          <a:bodyPr anchorCtr="0" anchor="t" bIns="0" lIns="0" spcFirstLastPara="1" rIns="0" wrap="square" tIns="0">
            <a:noAutofit/>
          </a:bodyPr>
          <a:lstStyle/>
          <a:p>
            <a:pPr indent="0" lvl="0" marL="0" marR="0" rtl="0" algn="l">
              <a:lnSpc>
                <a:spcPct val="160714"/>
              </a:lnSpc>
              <a:spcBef>
                <a:spcPts val="0"/>
              </a:spcBef>
              <a:spcAft>
                <a:spcPts val="0"/>
              </a:spcAft>
              <a:buClr>
                <a:srgbClr val="2A2742"/>
              </a:buClr>
              <a:buSzPts val="1400"/>
              <a:buFont typeface="Arimo"/>
              <a:buNone/>
            </a:pPr>
            <a:r>
              <a:rPr b="1" i="0" lang="en-US" sz="1400" u="none" cap="none" strike="noStrike">
                <a:solidFill>
                  <a:srgbClr val="2A2742"/>
                </a:solidFill>
                <a:latin typeface="Arimo"/>
                <a:ea typeface="Arimo"/>
                <a:cs typeface="Arimo"/>
                <a:sym typeface="Arimo"/>
              </a:rPr>
              <a:t>Follows Benford’s Law.</a:t>
            </a:r>
            <a:r>
              <a:rPr b="0" i="0" lang="en-US" sz="1400" u="none" cap="none" strike="noStrike">
                <a:solidFill>
                  <a:srgbClr val="2A2742"/>
                </a:solidFill>
                <a:latin typeface="Arimo"/>
                <a:ea typeface="Arimo"/>
                <a:cs typeface="Arimo"/>
                <a:sym typeface="Arimo"/>
              </a:rPr>
              <a:t> Digit 1 (30.7%) and 2 (18.7%) closely align with the Benford model; the overall trend maintains logarithmic decay.</a:t>
            </a:r>
            <a:endParaRPr b="0" i="0" sz="1400" u="none" cap="none" strike="noStrike"/>
          </a:p>
        </p:txBody>
      </p:sp>
      <p:pic>
        <p:nvPicPr>
          <p:cNvPr descr="preencoded.png" id="195" name="Google Shape;195;p19"/>
          <p:cNvPicPr preferRelativeResize="0"/>
          <p:nvPr/>
        </p:nvPicPr>
        <p:blipFill rotWithShape="1">
          <a:blip r:embed="rId4">
            <a:alphaModFix/>
          </a:blip>
          <a:srcRect b="0" l="0" r="0" t="0"/>
          <a:stretch/>
        </p:blipFill>
        <p:spPr>
          <a:xfrm>
            <a:off x="7544157" y="2897981"/>
            <a:ext cx="6300073" cy="4046220"/>
          </a:xfrm>
          <a:prstGeom prst="rect">
            <a:avLst/>
          </a:prstGeom>
          <a:noFill/>
          <a:ln>
            <a:noFill/>
          </a:ln>
        </p:spPr>
      </p:pic>
      <p:sp>
        <p:nvSpPr>
          <p:cNvPr id="196" name="Google Shape;196;p19"/>
          <p:cNvSpPr/>
          <p:nvPr/>
        </p:nvSpPr>
        <p:spPr>
          <a:xfrm>
            <a:off x="7544157" y="7148274"/>
            <a:ext cx="6300073" cy="290274"/>
          </a:xfrm>
          <a:prstGeom prst="rect">
            <a:avLst/>
          </a:prstGeom>
          <a:noFill/>
          <a:ln>
            <a:noFill/>
          </a:ln>
        </p:spPr>
        <p:txBody>
          <a:bodyPr anchorCtr="0" anchor="t" bIns="0" lIns="0" spcFirstLastPara="1" rIns="0" wrap="square" tIns="0">
            <a:noAutofit/>
          </a:bodyPr>
          <a:lstStyle/>
          <a:p>
            <a:pPr indent="0" lvl="0" marL="0" marR="0" rtl="0" algn="l">
              <a:lnSpc>
                <a:spcPct val="160714"/>
              </a:lnSpc>
              <a:spcBef>
                <a:spcPts val="0"/>
              </a:spcBef>
              <a:spcAft>
                <a:spcPts val="0"/>
              </a:spcAft>
              <a:buClr>
                <a:srgbClr val="2A2742"/>
              </a:buClr>
              <a:buSzPts val="1400"/>
              <a:buFont typeface="Arimo"/>
              <a:buNone/>
            </a:pPr>
            <a:r>
              <a:rPr b="0" i="1" lang="en-US" sz="1400" u="none" cap="none" strike="noStrike">
                <a:solidFill>
                  <a:srgbClr val="2A2742"/>
                </a:solidFill>
                <a:latin typeface="Arimo"/>
                <a:ea typeface="Arimo"/>
                <a:cs typeface="Arimo"/>
                <a:sym typeface="Arimo"/>
              </a:rPr>
              <a:t>Graph: Distance digit proportions</a:t>
            </a:r>
            <a:endParaRPr b="0" i="0" sz="1400" u="none" cap="none" strike="noStrike"/>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20"/>
          <p:cNvSpPr/>
          <p:nvPr/>
        </p:nvSpPr>
        <p:spPr>
          <a:xfrm>
            <a:off x="793790" y="632936"/>
            <a:ext cx="6156841" cy="637937"/>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231971"/>
              </a:buClr>
              <a:buSzPts val="4000"/>
              <a:buFont typeface="Outfit"/>
              <a:buNone/>
            </a:pPr>
            <a:r>
              <a:rPr b="1" i="0" lang="en-US" sz="4000" u="none" cap="none" strike="noStrike">
                <a:solidFill>
                  <a:srgbClr val="231971"/>
                </a:solidFill>
                <a:latin typeface="Outfit"/>
                <a:ea typeface="Outfit"/>
                <a:cs typeface="Outfit"/>
                <a:sym typeface="Outfit"/>
              </a:rPr>
              <a:t>Data Validation Summary</a:t>
            </a:r>
            <a:endParaRPr b="0" i="0" sz="4000" u="none" cap="none" strike="noStrike"/>
          </a:p>
        </p:txBody>
      </p:sp>
      <p:pic>
        <p:nvPicPr>
          <p:cNvPr descr="preencoded.png" id="203" name="Google Shape;203;p20"/>
          <p:cNvPicPr preferRelativeResize="0"/>
          <p:nvPr/>
        </p:nvPicPr>
        <p:blipFill rotWithShape="1">
          <a:blip r:embed="rId3">
            <a:alphaModFix/>
          </a:blip>
          <a:srcRect b="0" l="0" r="0" t="0"/>
          <a:stretch/>
        </p:blipFill>
        <p:spPr>
          <a:xfrm>
            <a:off x="793790" y="1806535"/>
            <a:ext cx="6814066" cy="3772019"/>
          </a:xfrm>
          <a:prstGeom prst="rect">
            <a:avLst/>
          </a:prstGeom>
          <a:noFill/>
          <a:ln>
            <a:noFill/>
          </a:ln>
        </p:spPr>
      </p:pic>
      <p:pic>
        <p:nvPicPr>
          <p:cNvPr descr="preencoded.png" id="204" name="Google Shape;204;p20"/>
          <p:cNvPicPr preferRelativeResize="0"/>
          <p:nvPr/>
        </p:nvPicPr>
        <p:blipFill rotWithShape="1">
          <a:blip r:embed="rId4">
            <a:alphaModFix/>
          </a:blip>
          <a:srcRect b="0" l="0" r="0" t="0"/>
          <a:stretch/>
        </p:blipFill>
        <p:spPr>
          <a:xfrm>
            <a:off x="8113395" y="1806535"/>
            <a:ext cx="5730716" cy="3794641"/>
          </a:xfrm>
          <a:prstGeom prst="rect">
            <a:avLst/>
          </a:prstGeom>
          <a:noFill/>
          <a:ln>
            <a:noFill/>
          </a:ln>
        </p:spPr>
      </p:pic>
      <p:sp>
        <p:nvSpPr>
          <p:cNvPr id="205" name="Google Shape;205;p20"/>
          <p:cNvSpPr/>
          <p:nvPr/>
        </p:nvSpPr>
        <p:spPr>
          <a:xfrm>
            <a:off x="793790" y="6060281"/>
            <a:ext cx="13042821" cy="980123"/>
          </a:xfrm>
          <a:prstGeom prst="rect">
            <a:avLst/>
          </a:prstGeom>
          <a:noFill/>
          <a:ln>
            <a:noFill/>
          </a:ln>
        </p:spPr>
        <p:txBody>
          <a:bodyPr anchorCtr="0" anchor="t" bIns="0" lIns="0" spcFirstLastPara="1" rIns="0" wrap="square" tIns="0">
            <a:noAutofit/>
          </a:bodyPr>
          <a:lstStyle/>
          <a:p>
            <a:pPr indent="0" lvl="0" marL="0" marR="0" rtl="0" algn="l">
              <a:lnSpc>
                <a:spcPct val="159375"/>
              </a:lnSpc>
              <a:spcBef>
                <a:spcPts val="0"/>
              </a:spcBef>
              <a:spcAft>
                <a:spcPts val="0"/>
              </a:spcAft>
              <a:buClr>
                <a:srgbClr val="2A2742"/>
              </a:buClr>
              <a:buSzPts val="1600"/>
              <a:buFont typeface="Arimo"/>
              <a:buNone/>
            </a:pPr>
            <a:r>
              <a:rPr b="1" i="1" lang="en-US" sz="1600" u="none" cap="none" strike="noStrike">
                <a:solidFill>
                  <a:srgbClr val="2A2742"/>
                </a:solidFill>
                <a:latin typeface="Arimo"/>
                <a:ea typeface="Arimo"/>
                <a:cs typeface="Arimo"/>
                <a:sym typeface="Arimo"/>
              </a:rPr>
              <a:t>We applied Benford’s Law to various columns in the star dataset to check for natural data distribution. Most columns, like Galactic Longitude and Distance, closely followed the expected pattern, suggesting reliable data. Minor deviations in some fields may be due to rounding or limited variation. Overall, Benford’s Law proved useful in validating the dataset.</a:t>
            </a:r>
            <a:endParaRPr b="0" i="0" sz="1600" u="none" cap="none" strike="noStrike"/>
          </a:p>
        </p:txBody>
      </p:sp>
      <p:sp>
        <p:nvSpPr>
          <p:cNvPr id="206" name="Google Shape;206;p20"/>
          <p:cNvSpPr/>
          <p:nvPr/>
        </p:nvSpPr>
        <p:spPr>
          <a:xfrm>
            <a:off x="793790" y="7269956"/>
            <a:ext cx="13042821" cy="326708"/>
          </a:xfrm>
          <a:prstGeom prst="rect">
            <a:avLst/>
          </a:prstGeom>
          <a:noFill/>
          <a:ln>
            <a:noFill/>
          </a:ln>
        </p:spPr>
        <p:txBody>
          <a:bodyPr anchorCtr="0" anchor="t" bIns="0" lIns="0" spcFirstLastPara="1" rIns="0" wrap="square" tIns="0">
            <a:noAutofit/>
          </a:bodyPr>
          <a:lstStyle/>
          <a:p>
            <a:pPr indent="0" lvl="0" marL="0" marR="0" rtl="0" algn="l">
              <a:lnSpc>
                <a:spcPct val="159375"/>
              </a:lnSpc>
              <a:spcBef>
                <a:spcPts val="0"/>
              </a:spcBef>
              <a:spcAft>
                <a:spcPts val="0"/>
              </a:spcAft>
              <a:buSzPts val="1600"/>
              <a:buFont typeface="Arial"/>
              <a:buNone/>
            </a:pPr>
            <a:r>
              <a:t/>
            </a:r>
            <a:endParaRPr b="0" i="0" sz="1600" u="none" cap="none" strike="noStrike"/>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pic>
        <p:nvPicPr>
          <p:cNvPr descr="preencoded.png" id="212" name="Google Shape;212;p21"/>
          <p:cNvPicPr preferRelativeResize="0"/>
          <p:nvPr/>
        </p:nvPicPr>
        <p:blipFill rotWithShape="1">
          <a:blip r:embed="rId3">
            <a:alphaModFix/>
          </a:blip>
          <a:srcRect b="0" l="0" r="0" t="0"/>
          <a:stretch/>
        </p:blipFill>
        <p:spPr>
          <a:xfrm>
            <a:off x="0" y="0"/>
            <a:ext cx="14630400" cy="2409944"/>
          </a:xfrm>
          <a:prstGeom prst="rect">
            <a:avLst/>
          </a:prstGeom>
          <a:noFill/>
          <a:ln>
            <a:noFill/>
          </a:ln>
        </p:spPr>
      </p:pic>
      <p:sp>
        <p:nvSpPr>
          <p:cNvPr id="213" name="Google Shape;213;p21"/>
          <p:cNvSpPr/>
          <p:nvPr/>
        </p:nvSpPr>
        <p:spPr>
          <a:xfrm>
            <a:off x="793790" y="3073003"/>
            <a:ext cx="4820007" cy="602456"/>
          </a:xfrm>
          <a:prstGeom prst="rect">
            <a:avLst/>
          </a:prstGeom>
          <a:noFill/>
          <a:ln>
            <a:noFill/>
          </a:ln>
        </p:spPr>
        <p:txBody>
          <a:bodyPr anchorCtr="0" anchor="t" bIns="0" lIns="0" spcFirstLastPara="1" rIns="0" wrap="square" tIns="0">
            <a:noAutofit/>
          </a:bodyPr>
          <a:lstStyle/>
          <a:p>
            <a:pPr indent="0" lvl="0" marL="0" marR="0" rtl="0" algn="l">
              <a:lnSpc>
                <a:spcPct val="125333"/>
              </a:lnSpc>
              <a:spcBef>
                <a:spcPts val="0"/>
              </a:spcBef>
              <a:spcAft>
                <a:spcPts val="0"/>
              </a:spcAft>
              <a:buClr>
                <a:srgbClr val="231971"/>
              </a:buClr>
              <a:buSzPts val="3750"/>
              <a:buFont typeface="Outfit"/>
              <a:buNone/>
            </a:pPr>
            <a:r>
              <a:rPr b="1" i="0" lang="en-US" sz="3750" u="none" cap="none" strike="noStrike">
                <a:solidFill>
                  <a:srgbClr val="231971"/>
                </a:solidFill>
                <a:latin typeface="Outfit"/>
                <a:ea typeface="Outfit"/>
                <a:cs typeface="Outfit"/>
                <a:sym typeface="Outfit"/>
              </a:rPr>
              <a:t>Team Contributions</a:t>
            </a:r>
            <a:endParaRPr b="0" i="0" sz="3750" u="none" cap="none" strike="noStrike"/>
          </a:p>
        </p:txBody>
      </p:sp>
      <p:pic>
        <p:nvPicPr>
          <p:cNvPr descr="preencoded.png" id="214" name="Google Shape;214;p21"/>
          <p:cNvPicPr preferRelativeResize="0"/>
          <p:nvPr/>
        </p:nvPicPr>
        <p:blipFill rotWithShape="1">
          <a:blip r:embed="rId4">
            <a:alphaModFix/>
          </a:blip>
          <a:srcRect b="0" l="0" r="0" t="0"/>
          <a:stretch/>
        </p:blipFill>
        <p:spPr>
          <a:xfrm>
            <a:off x="793790" y="3964662"/>
            <a:ext cx="481965" cy="481965"/>
          </a:xfrm>
          <a:prstGeom prst="rect">
            <a:avLst/>
          </a:prstGeom>
          <a:noFill/>
          <a:ln>
            <a:noFill/>
          </a:ln>
        </p:spPr>
      </p:pic>
      <p:sp>
        <p:nvSpPr>
          <p:cNvPr id="215" name="Google Shape;215;p21"/>
          <p:cNvSpPr/>
          <p:nvPr/>
        </p:nvSpPr>
        <p:spPr>
          <a:xfrm>
            <a:off x="793790" y="4639389"/>
            <a:ext cx="2409944" cy="301228"/>
          </a:xfrm>
          <a:prstGeom prst="rect">
            <a:avLst/>
          </a:prstGeom>
          <a:noFill/>
          <a:ln>
            <a:noFill/>
          </a:ln>
        </p:spPr>
        <p:txBody>
          <a:bodyPr anchorCtr="0" anchor="t" bIns="0" lIns="0" spcFirstLastPara="1" rIns="0" wrap="square" tIns="0">
            <a:noAutofit/>
          </a:bodyPr>
          <a:lstStyle/>
          <a:p>
            <a:pPr indent="0" lvl="0" marL="0" marR="0" rtl="0" algn="l">
              <a:lnSpc>
                <a:spcPct val="127027"/>
              </a:lnSpc>
              <a:spcBef>
                <a:spcPts val="0"/>
              </a:spcBef>
              <a:spcAft>
                <a:spcPts val="0"/>
              </a:spcAft>
              <a:buClr>
                <a:srgbClr val="2A2742"/>
              </a:buClr>
              <a:buSzPts val="1850"/>
              <a:buFont typeface="Outfit"/>
              <a:buNone/>
            </a:pPr>
            <a:r>
              <a:rPr b="1" i="0" lang="en-US" sz="1850" u="none" cap="none" strike="noStrike">
                <a:solidFill>
                  <a:srgbClr val="2A2742"/>
                </a:solidFill>
                <a:latin typeface="Outfit"/>
                <a:ea typeface="Outfit"/>
                <a:cs typeface="Outfit"/>
                <a:sym typeface="Outfit"/>
              </a:rPr>
              <a:t>Kundan Gupta</a:t>
            </a:r>
            <a:endParaRPr b="0" i="0" sz="1850" u="none" cap="none" strike="noStrike"/>
          </a:p>
        </p:txBody>
      </p:sp>
      <p:sp>
        <p:nvSpPr>
          <p:cNvPr id="216" name="Google Shape;216;p21"/>
          <p:cNvSpPr/>
          <p:nvPr/>
        </p:nvSpPr>
        <p:spPr>
          <a:xfrm>
            <a:off x="793790" y="5056227"/>
            <a:ext cx="3079909" cy="616744"/>
          </a:xfrm>
          <a:prstGeom prst="rect">
            <a:avLst/>
          </a:prstGeom>
          <a:noFill/>
          <a:ln>
            <a:noFill/>
          </a:ln>
        </p:spPr>
        <p:txBody>
          <a:bodyPr anchorCtr="0" anchor="t" bIns="0" lIns="0" spcFirstLastPara="1" rIns="0" wrap="square" tIns="0">
            <a:noAutofit/>
          </a:bodyPr>
          <a:lstStyle/>
          <a:p>
            <a:pPr indent="-342900" lvl="0" marL="342900" marR="0" rtl="0" algn="l">
              <a:lnSpc>
                <a:spcPct val="160000"/>
              </a:lnSpc>
              <a:spcBef>
                <a:spcPts val="0"/>
              </a:spcBef>
              <a:spcAft>
                <a:spcPts val="0"/>
              </a:spcAft>
              <a:buClr>
                <a:srgbClr val="2A2742"/>
              </a:buClr>
              <a:buSzPts val="1500"/>
              <a:buFont typeface="Arimo"/>
              <a:buChar char="•"/>
            </a:pPr>
            <a:r>
              <a:rPr b="0" i="0" lang="en-US" sz="1500" u="none" cap="none" strike="noStrike">
                <a:solidFill>
                  <a:srgbClr val="2A2742"/>
                </a:solidFill>
                <a:latin typeface="Arimo"/>
                <a:ea typeface="Arimo"/>
                <a:cs typeface="Arimo"/>
                <a:sym typeface="Arimo"/>
              </a:rPr>
              <a:t>Data preprocessing &amp; exploration</a:t>
            </a:r>
            <a:endParaRPr b="0" i="0" sz="1500" u="none" cap="none" strike="noStrike"/>
          </a:p>
        </p:txBody>
      </p:sp>
      <p:sp>
        <p:nvSpPr>
          <p:cNvPr id="217" name="Google Shape;217;p21"/>
          <p:cNvSpPr/>
          <p:nvPr/>
        </p:nvSpPr>
        <p:spPr>
          <a:xfrm>
            <a:off x="793790" y="5740360"/>
            <a:ext cx="3079909" cy="624364"/>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2A2742"/>
              </a:buClr>
              <a:buSzPts val="1500"/>
              <a:buFont typeface="Arimo"/>
              <a:buNone/>
            </a:pPr>
            <a:r>
              <a:rPr b="0" i="0" lang="en-US" sz="1500" u="none" cap="none" strike="noStrike">
                <a:solidFill>
                  <a:srgbClr val="2A2742"/>
                </a:solidFill>
                <a:latin typeface="Arimo"/>
                <a:ea typeface="Arimo"/>
                <a:cs typeface="Arimo"/>
                <a:sym typeface="Arimo"/>
              </a:rPr>
              <a:t>Created </a:t>
            </a:r>
            <a:r>
              <a:rPr b="0" i="0" lang="en-US" sz="1500" u="none" cap="none" strike="noStrike">
                <a:solidFill>
                  <a:srgbClr val="2A2742"/>
                </a:solidFill>
                <a:highlight>
                  <a:srgbClr val="D7D2F9"/>
                </a:highlight>
                <a:latin typeface="Consolas"/>
                <a:ea typeface="Consolas"/>
                <a:cs typeface="Consolas"/>
                <a:sym typeface="Consolas"/>
              </a:rPr>
              <a:t>get_first_digit()</a:t>
            </a:r>
            <a:r>
              <a:rPr b="0" i="0" lang="en-US" sz="1500" u="none" cap="none" strike="noStrike">
                <a:solidFill>
                  <a:srgbClr val="2A2742"/>
                </a:solidFill>
                <a:latin typeface="Arimo"/>
                <a:ea typeface="Arimo"/>
                <a:cs typeface="Arimo"/>
                <a:sym typeface="Arimo"/>
              </a:rPr>
              <a:t> function</a:t>
            </a:r>
            <a:endParaRPr b="0" i="0" sz="1500" u="none" cap="none" strike="noStrike"/>
          </a:p>
        </p:txBody>
      </p:sp>
      <p:sp>
        <p:nvSpPr>
          <p:cNvPr id="218" name="Google Shape;218;p21"/>
          <p:cNvSpPr/>
          <p:nvPr/>
        </p:nvSpPr>
        <p:spPr>
          <a:xfrm>
            <a:off x="793790" y="6432113"/>
            <a:ext cx="3079909" cy="308372"/>
          </a:xfrm>
          <a:prstGeom prst="rect">
            <a:avLst/>
          </a:prstGeom>
          <a:noFill/>
          <a:ln>
            <a:noFill/>
          </a:ln>
        </p:spPr>
        <p:txBody>
          <a:bodyPr anchorCtr="0" anchor="t" bIns="0" lIns="0" spcFirstLastPara="1" rIns="0" wrap="square" tIns="0">
            <a:noAutofit/>
          </a:bodyPr>
          <a:lstStyle/>
          <a:p>
            <a:pPr indent="-342900" lvl="0" marL="342900" marR="0" rtl="0" algn="l">
              <a:lnSpc>
                <a:spcPct val="160000"/>
              </a:lnSpc>
              <a:spcBef>
                <a:spcPts val="0"/>
              </a:spcBef>
              <a:spcAft>
                <a:spcPts val="0"/>
              </a:spcAft>
              <a:buClr>
                <a:srgbClr val="2A2742"/>
              </a:buClr>
              <a:buSzPts val="1500"/>
              <a:buFont typeface="Arimo"/>
              <a:buChar char="•"/>
            </a:pPr>
            <a:r>
              <a:rPr b="0" i="0" lang="en-US" sz="1500" u="none" cap="none" strike="noStrike">
                <a:solidFill>
                  <a:srgbClr val="2A2742"/>
                </a:solidFill>
                <a:latin typeface="Arimo"/>
                <a:ea typeface="Arimo"/>
                <a:cs typeface="Arimo"/>
                <a:sym typeface="Arimo"/>
              </a:rPr>
              <a:t>Prepared dataset overview slide</a:t>
            </a:r>
            <a:endParaRPr b="0" i="0" sz="1500" u="none" cap="none" strike="noStrike"/>
          </a:p>
        </p:txBody>
      </p:sp>
      <p:pic>
        <p:nvPicPr>
          <p:cNvPr descr="preencoded.png" id="219" name="Google Shape;219;p21"/>
          <p:cNvPicPr preferRelativeResize="0"/>
          <p:nvPr/>
        </p:nvPicPr>
        <p:blipFill rotWithShape="1">
          <a:blip r:embed="rId5">
            <a:alphaModFix/>
          </a:blip>
          <a:srcRect b="0" l="0" r="0" t="0"/>
          <a:stretch/>
        </p:blipFill>
        <p:spPr>
          <a:xfrm>
            <a:off x="4114681" y="3964662"/>
            <a:ext cx="481965" cy="481965"/>
          </a:xfrm>
          <a:prstGeom prst="rect">
            <a:avLst/>
          </a:prstGeom>
          <a:noFill/>
          <a:ln>
            <a:noFill/>
          </a:ln>
        </p:spPr>
      </p:pic>
      <p:sp>
        <p:nvSpPr>
          <p:cNvPr id="220" name="Google Shape;220;p21"/>
          <p:cNvSpPr/>
          <p:nvPr/>
        </p:nvSpPr>
        <p:spPr>
          <a:xfrm>
            <a:off x="4114681" y="4639389"/>
            <a:ext cx="2409944" cy="301228"/>
          </a:xfrm>
          <a:prstGeom prst="rect">
            <a:avLst/>
          </a:prstGeom>
          <a:noFill/>
          <a:ln>
            <a:noFill/>
          </a:ln>
        </p:spPr>
        <p:txBody>
          <a:bodyPr anchorCtr="0" anchor="t" bIns="0" lIns="0" spcFirstLastPara="1" rIns="0" wrap="square" tIns="0">
            <a:noAutofit/>
          </a:bodyPr>
          <a:lstStyle/>
          <a:p>
            <a:pPr indent="0" lvl="0" marL="0" marR="0" rtl="0" algn="l">
              <a:lnSpc>
                <a:spcPct val="127027"/>
              </a:lnSpc>
              <a:spcBef>
                <a:spcPts val="0"/>
              </a:spcBef>
              <a:spcAft>
                <a:spcPts val="0"/>
              </a:spcAft>
              <a:buClr>
                <a:srgbClr val="2A2742"/>
              </a:buClr>
              <a:buSzPts val="1850"/>
              <a:buFont typeface="Outfit"/>
              <a:buNone/>
            </a:pPr>
            <a:r>
              <a:rPr b="1" i="0" lang="en-US" sz="1850" u="none" cap="none" strike="noStrike">
                <a:solidFill>
                  <a:srgbClr val="2A2742"/>
                </a:solidFill>
                <a:latin typeface="Outfit"/>
                <a:ea typeface="Outfit"/>
                <a:cs typeface="Outfit"/>
                <a:sym typeface="Outfit"/>
              </a:rPr>
              <a:t>Rohan Kumar</a:t>
            </a:r>
            <a:endParaRPr b="0" i="0" sz="1850" u="none" cap="none" strike="noStrike"/>
          </a:p>
        </p:txBody>
      </p:sp>
      <p:sp>
        <p:nvSpPr>
          <p:cNvPr id="221" name="Google Shape;221;p21"/>
          <p:cNvSpPr/>
          <p:nvPr/>
        </p:nvSpPr>
        <p:spPr>
          <a:xfrm>
            <a:off x="4114681" y="5056227"/>
            <a:ext cx="3080028" cy="308372"/>
          </a:xfrm>
          <a:prstGeom prst="rect">
            <a:avLst/>
          </a:prstGeom>
          <a:noFill/>
          <a:ln>
            <a:noFill/>
          </a:ln>
        </p:spPr>
        <p:txBody>
          <a:bodyPr anchorCtr="0" anchor="t" bIns="0" lIns="0" spcFirstLastPara="1" rIns="0" wrap="square" tIns="0">
            <a:noAutofit/>
          </a:bodyPr>
          <a:lstStyle/>
          <a:p>
            <a:pPr indent="-342900" lvl="0" marL="342900" marR="0" rtl="0" algn="l">
              <a:lnSpc>
                <a:spcPct val="160000"/>
              </a:lnSpc>
              <a:spcBef>
                <a:spcPts val="0"/>
              </a:spcBef>
              <a:spcAft>
                <a:spcPts val="0"/>
              </a:spcAft>
              <a:buClr>
                <a:srgbClr val="2A2742"/>
              </a:buClr>
              <a:buSzPts val="1500"/>
              <a:buFont typeface="Arimo"/>
              <a:buChar char="•"/>
            </a:pPr>
            <a:r>
              <a:rPr b="0" i="0" lang="en-US" sz="1500" u="none" cap="none" strike="noStrike">
                <a:solidFill>
                  <a:srgbClr val="2A2742"/>
                </a:solidFill>
                <a:latin typeface="Arimo"/>
                <a:ea typeface="Arimo"/>
                <a:cs typeface="Arimo"/>
                <a:sym typeface="Arimo"/>
              </a:rPr>
              <a:t>Extracted digits for 4 columns</a:t>
            </a:r>
            <a:endParaRPr b="0" i="0" sz="1500" u="none" cap="none" strike="noStrike"/>
          </a:p>
        </p:txBody>
      </p:sp>
      <p:sp>
        <p:nvSpPr>
          <p:cNvPr id="222" name="Google Shape;222;p21"/>
          <p:cNvSpPr/>
          <p:nvPr/>
        </p:nvSpPr>
        <p:spPr>
          <a:xfrm>
            <a:off x="4114681" y="5431988"/>
            <a:ext cx="3080028" cy="308372"/>
          </a:xfrm>
          <a:prstGeom prst="rect">
            <a:avLst/>
          </a:prstGeom>
          <a:noFill/>
          <a:ln>
            <a:noFill/>
          </a:ln>
        </p:spPr>
        <p:txBody>
          <a:bodyPr anchorCtr="0" anchor="t" bIns="0" lIns="0" spcFirstLastPara="1" rIns="0" wrap="square" tIns="0">
            <a:noAutofit/>
          </a:bodyPr>
          <a:lstStyle/>
          <a:p>
            <a:pPr indent="-342900" lvl="0" marL="342900" marR="0" rtl="0" algn="l">
              <a:lnSpc>
                <a:spcPct val="160000"/>
              </a:lnSpc>
              <a:spcBef>
                <a:spcPts val="0"/>
              </a:spcBef>
              <a:spcAft>
                <a:spcPts val="0"/>
              </a:spcAft>
              <a:buClr>
                <a:srgbClr val="2A2742"/>
              </a:buClr>
              <a:buSzPts val="1500"/>
              <a:buFont typeface="Arimo"/>
              <a:buChar char="•"/>
            </a:pPr>
            <a:r>
              <a:rPr b="0" i="0" lang="en-US" sz="1500" u="none" cap="none" strike="noStrike">
                <a:solidFill>
                  <a:srgbClr val="2A2742"/>
                </a:solidFill>
                <a:latin typeface="Arimo"/>
                <a:ea typeface="Arimo"/>
                <a:cs typeface="Arimo"/>
                <a:sym typeface="Arimo"/>
              </a:rPr>
              <a:t>Built Benford comparison plots</a:t>
            </a:r>
            <a:endParaRPr b="0" i="0" sz="1500" u="none" cap="none" strike="noStrike"/>
          </a:p>
        </p:txBody>
      </p:sp>
      <p:sp>
        <p:nvSpPr>
          <p:cNvPr id="223" name="Google Shape;223;p21"/>
          <p:cNvSpPr/>
          <p:nvPr/>
        </p:nvSpPr>
        <p:spPr>
          <a:xfrm>
            <a:off x="4114681" y="5807750"/>
            <a:ext cx="3080028" cy="616744"/>
          </a:xfrm>
          <a:prstGeom prst="rect">
            <a:avLst/>
          </a:prstGeom>
          <a:noFill/>
          <a:ln>
            <a:noFill/>
          </a:ln>
        </p:spPr>
        <p:txBody>
          <a:bodyPr anchorCtr="0" anchor="t" bIns="0" lIns="0" spcFirstLastPara="1" rIns="0" wrap="square" tIns="0">
            <a:noAutofit/>
          </a:bodyPr>
          <a:lstStyle/>
          <a:p>
            <a:pPr indent="-342900" lvl="0" marL="342900" marR="0" rtl="0" algn="l">
              <a:lnSpc>
                <a:spcPct val="160000"/>
              </a:lnSpc>
              <a:spcBef>
                <a:spcPts val="0"/>
              </a:spcBef>
              <a:spcAft>
                <a:spcPts val="0"/>
              </a:spcAft>
              <a:buClr>
                <a:srgbClr val="2A2742"/>
              </a:buClr>
              <a:buSzPts val="1500"/>
              <a:buFont typeface="Arimo"/>
              <a:buChar char="•"/>
            </a:pPr>
            <a:r>
              <a:rPr b="0" i="0" lang="en-US" sz="1500" u="none" cap="none" strike="noStrike">
                <a:solidFill>
                  <a:srgbClr val="2A2742"/>
                </a:solidFill>
                <a:latin typeface="Arimo"/>
                <a:ea typeface="Arimo"/>
                <a:cs typeface="Arimo"/>
                <a:sym typeface="Arimo"/>
              </a:rPr>
              <a:t>Explained Benford’s Law mathematically</a:t>
            </a:r>
            <a:endParaRPr b="0" i="0" sz="1500" u="none" cap="none" strike="noStrike"/>
          </a:p>
        </p:txBody>
      </p:sp>
      <p:pic>
        <p:nvPicPr>
          <p:cNvPr descr="preencoded.png" id="224" name="Google Shape;224;p21"/>
          <p:cNvPicPr preferRelativeResize="0"/>
          <p:nvPr/>
        </p:nvPicPr>
        <p:blipFill rotWithShape="1">
          <a:blip r:embed="rId6">
            <a:alphaModFix/>
          </a:blip>
          <a:srcRect b="0" l="0" r="0" t="0"/>
          <a:stretch/>
        </p:blipFill>
        <p:spPr>
          <a:xfrm>
            <a:off x="7435691" y="3964662"/>
            <a:ext cx="481965" cy="481965"/>
          </a:xfrm>
          <a:prstGeom prst="rect">
            <a:avLst/>
          </a:prstGeom>
          <a:noFill/>
          <a:ln>
            <a:noFill/>
          </a:ln>
        </p:spPr>
      </p:pic>
      <p:sp>
        <p:nvSpPr>
          <p:cNvPr id="225" name="Google Shape;225;p21"/>
          <p:cNvSpPr/>
          <p:nvPr/>
        </p:nvSpPr>
        <p:spPr>
          <a:xfrm>
            <a:off x="7435691" y="4639389"/>
            <a:ext cx="2409944" cy="301228"/>
          </a:xfrm>
          <a:prstGeom prst="rect">
            <a:avLst/>
          </a:prstGeom>
          <a:noFill/>
          <a:ln>
            <a:noFill/>
          </a:ln>
        </p:spPr>
        <p:txBody>
          <a:bodyPr anchorCtr="0" anchor="t" bIns="0" lIns="0" spcFirstLastPara="1" rIns="0" wrap="square" tIns="0">
            <a:noAutofit/>
          </a:bodyPr>
          <a:lstStyle/>
          <a:p>
            <a:pPr indent="0" lvl="0" marL="0" marR="0" rtl="0" algn="l">
              <a:lnSpc>
                <a:spcPct val="127027"/>
              </a:lnSpc>
              <a:spcBef>
                <a:spcPts val="0"/>
              </a:spcBef>
              <a:spcAft>
                <a:spcPts val="0"/>
              </a:spcAft>
              <a:buClr>
                <a:srgbClr val="2A2742"/>
              </a:buClr>
              <a:buSzPts val="1850"/>
              <a:buFont typeface="Outfit"/>
              <a:buNone/>
            </a:pPr>
            <a:r>
              <a:rPr b="1" i="0" lang="en-US" sz="1850" u="none" cap="none" strike="noStrike">
                <a:solidFill>
                  <a:srgbClr val="2A2742"/>
                </a:solidFill>
                <a:latin typeface="Outfit"/>
                <a:ea typeface="Outfit"/>
                <a:cs typeface="Outfit"/>
                <a:sym typeface="Outfit"/>
              </a:rPr>
              <a:t>Yashraj Chouhan</a:t>
            </a:r>
            <a:endParaRPr b="0" i="0" sz="1850" u="none" cap="none" strike="noStrike"/>
          </a:p>
        </p:txBody>
      </p:sp>
      <p:sp>
        <p:nvSpPr>
          <p:cNvPr id="226" name="Google Shape;226;p21"/>
          <p:cNvSpPr/>
          <p:nvPr/>
        </p:nvSpPr>
        <p:spPr>
          <a:xfrm>
            <a:off x="7435691" y="5056227"/>
            <a:ext cx="3079909" cy="616744"/>
          </a:xfrm>
          <a:prstGeom prst="rect">
            <a:avLst/>
          </a:prstGeom>
          <a:noFill/>
          <a:ln>
            <a:noFill/>
          </a:ln>
        </p:spPr>
        <p:txBody>
          <a:bodyPr anchorCtr="0" anchor="t" bIns="0" lIns="0" spcFirstLastPara="1" rIns="0" wrap="square" tIns="0">
            <a:noAutofit/>
          </a:bodyPr>
          <a:lstStyle/>
          <a:p>
            <a:pPr indent="-342900" lvl="0" marL="342900" marR="0" rtl="0" algn="l">
              <a:lnSpc>
                <a:spcPct val="160000"/>
              </a:lnSpc>
              <a:spcBef>
                <a:spcPts val="0"/>
              </a:spcBef>
              <a:spcAft>
                <a:spcPts val="0"/>
              </a:spcAft>
              <a:buClr>
                <a:srgbClr val="2A2742"/>
              </a:buClr>
              <a:buSzPts val="1500"/>
              <a:buFont typeface="Arimo"/>
              <a:buChar char="•"/>
            </a:pPr>
            <a:r>
              <a:rPr b="0" i="0" lang="en-US" sz="1500" u="none" cap="none" strike="noStrike">
                <a:solidFill>
                  <a:srgbClr val="2A2742"/>
                </a:solidFill>
                <a:latin typeface="Arimo"/>
                <a:ea typeface="Arimo"/>
                <a:cs typeface="Arimo"/>
                <a:sym typeface="Arimo"/>
              </a:rPr>
              <a:t>Analyzed remaining dataset columns</a:t>
            </a:r>
            <a:endParaRPr b="0" i="0" sz="1500" u="none" cap="none" strike="noStrike"/>
          </a:p>
        </p:txBody>
      </p:sp>
      <p:sp>
        <p:nvSpPr>
          <p:cNvPr id="227" name="Google Shape;227;p21"/>
          <p:cNvSpPr/>
          <p:nvPr/>
        </p:nvSpPr>
        <p:spPr>
          <a:xfrm>
            <a:off x="7435691" y="5740360"/>
            <a:ext cx="3079909" cy="616744"/>
          </a:xfrm>
          <a:prstGeom prst="rect">
            <a:avLst/>
          </a:prstGeom>
          <a:noFill/>
          <a:ln>
            <a:noFill/>
          </a:ln>
        </p:spPr>
        <p:txBody>
          <a:bodyPr anchorCtr="0" anchor="t" bIns="0" lIns="0" spcFirstLastPara="1" rIns="0" wrap="square" tIns="0">
            <a:noAutofit/>
          </a:bodyPr>
          <a:lstStyle/>
          <a:p>
            <a:pPr indent="-342900" lvl="0" marL="342900" marR="0" rtl="0" algn="l">
              <a:lnSpc>
                <a:spcPct val="160000"/>
              </a:lnSpc>
              <a:spcBef>
                <a:spcPts val="0"/>
              </a:spcBef>
              <a:spcAft>
                <a:spcPts val="0"/>
              </a:spcAft>
              <a:buClr>
                <a:srgbClr val="2A2742"/>
              </a:buClr>
              <a:buSzPts val="1500"/>
              <a:buFont typeface="Arimo"/>
              <a:buChar char="•"/>
            </a:pPr>
            <a:r>
              <a:rPr b="0" i="0" lang="en-US" sz="1500" u="none" cap="none" strike="noStrike">
                <a:solidFill>
                  <a:srgbClr val="2A2742"/>
                </a:solidFill>
                <a:latin typeface="Arimo"/>
                <a:ea typeface="Arimo"/>
                <a:cs typeface="Arimo"/>
                <a:sym typeface="Arimo"/>
              </a:rPr>
              <a:t>Created subplot grid of digit distributions</a:t>
            </a:r>
            <a:endParaRPr b="0" i="0" sz="1500" u="none" cap="none" strike="noStrike"/>
          </a:p>
        </p:txBody>
      </p:sp>
      <p:sp>
        <p:nvSpPr>
          <p:cNvPr id="228" name="Google Shape;228;p21"/>
          <p:cNvSpPr/>
          <p:nvPr/>
        </p:nvSpPr>
        <p:spPr>
          <a:xfrm>
            <a:off x="7435691" y="6424493"/>
            <a:ext cx="3079909" cy="616744"/>
          </a:xfrm>
          <a:prstGeom prst="rect">
            <a:avLst/>
          </a:prstGeom>
          <a:noFill/>
          <a:ln>
            <a:noFill/>
          </a:ln>
        </p:spPr>
        <p:txBody>
          <a:bodyPr anchorCtr="0" anchor="t" bIns="0" lIns="0" spcFirstLastPara="1" rIns="0" wrap="square" tIns="0">
            <a:noAutofit/>
          </a:bodyPr>
          <a:lstStyle/>
          <a:p>
            <a:pPr indent="-342900" lvl="0" marL="342900" marR="0" rtl="0" algn="l">
              <a:lnSpc>
                <a:spcPct val="160000"/>
              </a:lnSpc>
              <a:spcBef>
                <a:spcPts val="0"/>
              </a:spcBef>
              <a:spcAft>
                <a:spcPts val="0"/>
              </a:spcAft>
              <a:buClr>
                <a:srgbClr val="2A2742"/>
              </a:buClr>
              <a:buSzPts val="1500"/>
              <a:buFont typeface="Arimo"/>
              <a:buChar char="•"/>
            </a:pPr>
            <a:r>
              <a:rPr b="0" i="0" lang="en-US" sz="1500" u="none" cap="none" strike="noStrike">
                <a:solidFill>
                  <a:srgbClr val="2A2742"/>
                </a:solidFill>
                <a:latin typeface="Arimo"/>
                <a:ea typeface="Arimo"/>
                <a:cs typeface="Arimo"/>
                <a:sym typeface="Arimo"/>
              </a:rPr>
              <a:t>Compared Benford's expected values</a:t>
            </a:r>
            <a:endParaRPr b="0" i="0" sz="1500" u="none" cap="none" strike="noStrike"/>
          </a:p>
        </p:txBody>
      </p:sp>
      <p:pic>
        <p:nvPicPr>
          <p:cNvPr descr="preencoded.png" id="229" name="Google Shape;229;p21"/>
          <p:cNvPicPr preferRelativeResize="0"/>
          <p:nvPr/>
        </p:nvPicPr>
        <p:blipFill rotWithShape="1">
          <a:blip r:embed="rId7">
            <a:alphaModFix/>
          </a:blip>
          <a:srcRect b="0" l="0" r="0" t="0"/>
          <a:stretch/>
        </p:blipFill>
        <p:spPr>
          <a:xfrm>
            <a:off x="10756583" y="3964662"/>
            <a:ext cx="481965" cy="481965"/>
          </a:xfrm>
          <a:prstGeom prst="rect">
            <a:avLst/>
          </a:prstGeom>
          <a:noFill/>
          <a:ln>
            <a:noFill/>
          </a:ln>
        </p:spPr>
      </p:pic>
      <p:sp>
        <p:nvSpPr>
          <p:cNvPr id="230" name="Google Shape;230;p21"/>
          <p:cNvSpPr/>
          <p:nvPr/>
        </p:nvSpPr>
        <p:spPr>
          <a:xfrm>
            <a:off x="10756583" y="4639389"/>
            <a:ext cx="2409944" cy="301228"/>
          </a:xfrm>
          <a:prstGeom prst="rect">
            <a:avLst/>
          </a:prstGeom>
          <a:noFill/>
          <a:ln>
            <a:noFill/>
          </a:ln>
        </p:spPr>
        <p:txBody>
          <a:bodyPr anchorCtr="0" anchor="t" bIns="0" lIns="0" spcFirstLastPara="1" rIns="0" wrap="square" tIns="0">
            <a:noAutofit/>
          </a:bodyPr>
          <a:lstStyle/>
          <a:p>
            <a:pPr indent="0" lvl="0" marL="0" marR="0" rtl="0" algn="l">
              <a:lnSpc>
                <a:spcPct val="127027"/>
              </a:lnSpc>
              <a:spcBef>
                <a:spcPts val="0"/>
              </a:spcBef>
              <a:spcAft>
                <a:spcPts val="0"/>
              </a:spcAft>
              <a:buClr>
                <a:srgbClr val="2A2742"/>
              </a:buClr>
              <a:buSzPts val="1850"/>
              <a:buFont typeface="Outfit"/>
              <a:buNone/>
            </a:pPr>
            <a:r>
              <a:rPr b="1" i="0" lang="en-US" sz="1850" u="none" cap="none" strike="noStrike">
                <a:solidFill>
                  <a:srgbClr val="2A2742"/>
                </a:solidFill>
                <a:latin typeface="Outfit"/>
                <a:ea typeface="Outfit"/>
                <a:cs typeface="Outfit"/>
                <a:sym typeface="Outfit"/>
              </a:rPr>
              <a:t>Mridul R</a:t>
            </a:r>
            <a:endParaRPr b="0" i="0" sz="1850" u="none" cap="none" strike="noStrike"/>
          </a:p>
        </p:txBody>
      </p:sp>
      <p:sp>
        <p:nvSpPr>
          <p:cNvPr id="231" name="Google Shape;231;p21"/>
          <p:cNvSpPr/>
          <p:nvPr/>
        </p:nvSpPr>
        <p:spPr>
          <a:xfrm>
            <a:off x="10756583" y="5056227"/>
            <a:ext cx="3080028" cy="616744"/>
          </a:xfrm>
          <a:prstGeom prst="rect">
            <a:avLst/>
          </a:prstGeom>
          <a:noFill/>
          <a:ln>
            <a:noFill/>
          </a:ln>
        </p:spPr>
        <p:txBody>
          <a:bodyPr anchorCtr="0" anchor="t" bIns="0" lIns="0" spcFirstLastPara="1" rIns="0" wrap="square" tIns="0">
            <a:noAutofit/>
          </a:bodyPr>
          <a:lstStyle/>
          <a:p>
            <a:pPr indent="-342900" lvl="0" marL="342900" marR="0" rtl="0" algn="l">
              <a:lnSpc>
                <a:spcPct val="160000"/>
              </a:lnSpc>
              <a:spcBef>
                <a:spcPts val="0"/>
              </a:spcBef>
              <a:spcAft>
                <a:spcPts val="0"/>
              </a:spcAft>
              <a:buClr>
                <a:srgbClr val="2A2742"/>
              </a:buClr>
              <a:buSzPts val="1500"/>
              <a:buFont typeface="Arimo"/>
              <a:buChar char="•"/>
            </a:pPr>
            <a:r>
              <a:rPr b="0" i="0" lang="en-US" sz="1500" u="none" cap="none" strike="noStrike">
                <a:solidFill>
                  <a:srgbClr val="2A2742"/>
                </a:solidFill>
                <a:latin typeface="Arimo"/>
                <a:ea typeface="Arimo"/>
                <a:cs typeface="Arimo"/>
                <a:sym typeface="Arimo"/>
              </a:rPr>
              <a:t>Overall analysis &amp; mean distribution comparison</a:t>
            </a:r>
            <a:endParaRPr b="0" i="0" sz="1500" u="none" cap="none" strike="noStrike"/>
          </a:p>
        </p:txBody>
      </p:sp>
      <p:sp>
        <p:nvSpPr>
          <p:cNvPr id="232" name="Google Shape;232;p21"/>
          <p:cNvSpPr/>
          <p:nvPr/>
        </p:nvSpPr>
        <p:spPr>
          <a:xfrm>
            <a:off x="10756583" y="5740360"/>
            <a:ext cx="3080028" cy="616744"/>
          </a:xfrm>
          <a:prstGeom prst="rect">
            <a:avLst/>
          </a:prstGeom>
          <a:noFill/>
          <a:ln>
            <a:noFill/>
          </a:ln>
        </p:spPr>
        <p:txBody>
          <a:bodyPr anchorCtr="0" anchor="t" bIns="0" lIns="0" spcFirstLastPara="1" rIns="0" wrap="square" tIns="0">
            <a:noAutofit/>
          </a:bodyPr>
          <a:lstStyle/>
          <a:p>
            <a:pPr indent="-342900" lvl="0" marL="342900" marR="0" rtl="0" algn="l">
              <a:lnSpc>
                <a:spcPct val="160000"/>
              </a:lnSpc>
              <a:spcBef>
                <a:spcPts val="0"/>
              </a:spcBef>
              <a:spcAft>
                <a:spcPts val="0"/>
              </a:spcAft>
              <a:buClr>
                <a:srgbClr val="2A2742"/>
              </a:buClr>
              <a:buSzPts val="1500"/>
              <a:buFont typeface="Arimo"/>
              <a:buChar char="•"/>
            </a:pPr>
            <a:r>
              <a:rPr b="0" i="0" lang="en-US" sz="1500" u="none" cap="none" strike="noStrike">
                <a:solidFill>
                  <a:srgbClr val="2A2742"/>
                </a:solidFill>
                <a:latin typeface="Arimo"/>
                <a:ea typeface="Arimo"/>
                <a:cs typeface="Arimo"/>
                <a:sym typeface="Arimo"/>
              </a:rPr>
              <a:t>Added summary, conclusion, intro, and thank-you slides</a:t>
            </a:r>
            <a:endParaRPr b="0" i="0" sz="1500" u="none" cap="none" strike="noStrike"/>
          </a:p>
        </p:txBody>
      </p:sp>
      <p:sp>
        <p:nvSpPr>
          <p:cNvPr id="233" name="Google Shape;233;p21"/>
          <p:cNvSpPr/>
          <p:nvPr/>
        </p:nvSpPr>
        <p:spPr>
          <a:xfrm>
            <a:off x="793790" y="7258050"/>
            <a:ext cx="13042821" cy="308372"/>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2A2742"/>
              </a:buClr>
              <a:buSzPts val="1500"/>
              <a:buFont typeface="Arimo"/>
              <a:buNone/>
            </a:pPr>
            <a:r>
              <a:rPr b="1" i="0" lang="en-US" sz="1500" u="none" cap="none" strike="noStrike">
                <a:solidFill>
                  <a:srgbClr val="2A2742"/>
                </a:solidFill>
                <a:latin typeface="Arimo"/>
                <a:ea typeface="Arimo"/>
                <a:cs typeface="Arimo"/>
                <a:sym typeface="Arimo"/>
              </a:rPr>
              <a:t>Common Contribution:</a:t>
            </a:r>
            <a:r>
              <a:rPr b="0" i="0" lang="en-US" sz="1500" u="none" cap="none" strike="noStrike">
                <a:solidFill>
                  <a:srgbClr val="2A2742"/>
                </a:solidFill>
                <a:latin typeface="Arimo"/>
                <a:ea typeface="Arimo"/>
                <a:cs typeface="Arimo"/>
                <a:sym typeface="Arimo"/>
              </a:rPr>
              <a:t> GitHub clean commits, full .ipynb, PPT Generation and detailed README file</a:t>
            </a:r>
            <a:endParaRPr b="0" i="0" sz="1500" u="none" cap="none" strike="noStrike"/>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